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61" r:id="rId4"/>
    <p:sldId id="262" r:id="rId5"/>
    <p:sldId id="257" r:id="rId6"/>
    <p:sldId id="258" r:id="rId7"/>
    <p:sldId id="280" r:id="rId8"/>
    <p:sldId id="271" r:id="rId9"/>
    <p:sldId id="264" r:id="rId10"/>
    <p:sldId id="266" r:id="rId11"/>
    <p:sldId id="268" r:id="rId12"/>
    <p:sldId id="273" r:id="rId13"/>
    <p:sldId id="281" r:id="rId14"/>
    <p:sldId id="269" r:id="rId15"/>
    <p:sldId id="270" r:id="rId16"/>
    <p:sldId id="289" r:id="rId17"/>
    <p:sldId id="282" r:id="rId18"/>
    <p:sldId id="272" r:id="rId19"/>
    <p:sldId id="283" r:id="rId20"/>
    <p:sldId id="277" r:id="rId21"/>
    <p:sldId id="278" r:id="rId22"/>
    <p:sldId id="286" r:id="rId23"/>
    <p:sldId id="287" r:id="rId24"/>
    <p:sldId id="288" r:id="rId25"/>
    <p:sldId id="274" r:id="rId26"/>
    <p:sldId id="267" r:id="rId27"/>
    <p:sldId id="285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nDerek" initials="F" lastIdx="4" clrIdx="0">
    <p:extLst>
      <p:ext uri="{19B8F6BF-5375-455C-9EA6-DF929625EA0E}">
        <p15:presenceInfo xmlns:p15="http://schemas.microsoft.com/office/powerpoint/2012/main" userId="FanDere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ED7D31"/>
    <a:srgbClr val="FF00FF"/>
    <a:srgbClr val="FF0000"/>
    <a:srgbClr val="FF0101"/>
    <a:srgbClr val="306000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E6C7B-6128-448F-A3AB-F1DD7118F715}" v="32" dt="2021-10-31T18:01:39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77" autoAdjust="0"/>
  </p:normalViewPr>
  <p:slideViewPr>
    <p:cSldViewPr snapToGrid="0">
      <p:cViewPr varScale="1">
        <p:scale>
          <a:sx n="75" d="100"/>
          <a:sy n="75" d="100"/>
        </p:scale>
        <p:origin x="300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nDerek" userId="04e44740-f6ec-427d-88af-ba257f653de5" providerId="ADAL" clId="{70FE6C7B-6128-448F-A3AB-F1DD7118F715}"/>
    <pc:docChg chg="undo custSel addSld delSld modSld">
      <pc:chgData name="FanDerek" userId="04e44740-f6ec-427d-88af-ba257f653de5" providerId="ADAL" clId="{70FE6C7B-6128-448F-A3AB-F1DD7118F715}" dt="2021-10-31T18:01:39.210" v="617" actId="21"/>
      <pc:docMkLst>
        <pc:docMk/>
      </pc:docMkLst>
      <pc:sldChg chg="addSp modSp mod">
        <pc:chgData name="FanDerek" userId="04e44740-f6ec-427d-88af-ba257f653de5" providerId="ADAL" clId="{70FE6C7B-6128-448F-A3AB-F1DD7118F715}" dt="2021-10-20T03:08:44.686" v="562" actId="20577"/>
        <pc:sldMkLst>
          <pc:docMk/>
          <pc:sldMk cId="2858016172" sldId="256"/>
        </pc:sldMkLst>
        <pc:spChg chg="mod">
          <ac:chgData name="FanDerek" userId="04e44740-f6ec-427d-88af-ba257f653de5" providerId="ADAL" clId="{70FE6C7B-6128-448F-A3AB-F1DD7118F715}" dt="2021-10-20T03:08:44.686" v="562" actId="20577"/>
          <ac:spMkLst>
            <pc:docMk/>
            <pc:sldMk cId="2858016172" sldId="256"/>
            <ac:spMk id="3" creationId="{866B49AC-3DF8-4C01-8376-F86AA18E69EC}"/>
          </ac:spMkLst>
        </pc:spChg>
        <pc:spChg chg="add mod">
          <ac:chgData name="FanDerek" userId="04e44740-f6ec-427d-88af-ba257f653de5" providerId="ADAL" clId="{70FE6C7B-6128-448F-A3AB-F1DD7118F715}" dt="2021-10-19T07:21:07.476" v="171" actId="403"/>
          <ac:spMkLst>
            <pc:docMk/>
            <pc:sldMk cId="2858016172" sldId="256"/>
            <ac:spMk id="5" creationId="{97CC6D99-A4AA-4718-9ED7-53C74604FB34}"/>
          </ac:spMkLst>
        </pc:spChg>
        <pc:picChg chg="mod">
          <ac:chgData name="FanDerek" userId="04e44740-f6ec-427d-88af-ba257f653de5" providerId="ADAL" clId="{70FE6C7B-6128-448F-A3AB-F1DD7118F715}" dt="2021-10-19T09:14:40.041" v="202" actId="14100"/>
          <ac:picMkLst>
            <pc:docMk/>
            <pc:sldMk cId="2858016172" sldId="256"/>
            <ac:picMk id="4" creationId="{6CE74EDC-B2D2-4CC0-83F6-A8600643F211}"/>
          </ac:picMkLst>
        </pc:picChg>
      </pc:sldChg>
      <pc:sldChg chg="addSp delSp modSp mod">
        <pc:chgData name="FanDerek" userId="04e44740-f6ec-427d-88af-ba257f653de5" providerId="ADAL" clId="{70FE6C7B-6128-448F-A3AB-F1DD7118F715}" dt="2021-10-25T07:55:22.180" v="564" actId="165"/>
        <pc:sldMkLst>
          <pc:docMk/>
          <pc:sldMk cId="2951892939" sldId="257"/>
        </pc:sldMkLst>
        <pc:spChg chg="mod">
          <ac:chgData name="FanDerek" userId="04e44740-f6ec-427d-88af-ba257f653de5" providerId="ADAL" clId="{70FE6C7B-6128-448F-A3AB-F1DD7118F715}" dt="2021-10-19T08:00:53.698" v="193" actId="20577"/>
          <ac:spMkLst>
            <pc:docMk/>
            <pc:sldMk cId="2951892939" sldId="257"/>
            <ac:spMk id="2" creationId="{6552BDC2-EAFD-46BA-922E-282B9CD6DF8B}"/>
          </ac:spMkLst>
        </pc:spChg>
        <pc:spChg chg="mod">
          <ac:chgData name="FanDerek" userId="04e44740-f6ec-427d-88af-ba257f653de5" providerId="ADAL" clId="{70FE6C7B-6128-448F-A3AB-F1DD7118F715}" dt="2021-10-19T08:46:29.367" v="198" actId="20577"/>
          <ac:spMkLst>
            <pc:docMk/>
            <pc:sldMk cId="2951892939" sldId="257"/>
            <ac:spMk id="17" creationId="{F64C8713-F1B2-4770-9078-EDEEC2D7745E}"/>
          </ac:spMkLst>
        </pc:spChg>
        <pc:grpChg chg="add del mod">
          <ac:chgData name="FanDerek" userId="04e44740-f6ec-427d-88af-ba257f653de5" providerId="ADAL" clId="{70FE6C7B-6128-448F-A3AB-F1DD7118F715}" dt="2021-10-25T07:55:22.180" v="564" actId="165"/>
          <ac:grpSpMkLst>
            <pc:docMk/>
            <pc:sldMk cId="2951892939" sldId="257"/>
            <ac:grpSpMk id="3" creationId="{6E6EF300-713D-4457-B3AA-9C9CFA60E026}"/>
          </ac:grpSpMkLst>
        </pc:grpChg>
        <pc:picChg chg="mod topLvl">
          <ac:chgData name="FanDerek" userId="04e44740-f6ec-427d-88af-ba257f653de5" providerId="ADAL" clId="{70FE6C7B-6128-448F-A3AB-F1DD7118F715}" dt="2021-10-25T07:55:22.180" v="564" actId="165"/>
          <ac:picMkLst>
            <pc:docMk/>
            <pc:sldMk cId="2951892939" sldId="257"/>
            <ac:picMk id="9" creationId="{180D34E5-ACAA-44EA-94E3-A9D6F6A89B7C}"/>
          </ac:picMkLst>
        </pc:picChg>
        <pc:picChg chg="mod topLvl">
          <ac:chgData name="FanDerek" userId="04e44740-f6ec-427d-88af-ba257f653de5" providerId="ADAL" clId="{70FE6C7B-6128-448F-A3AB-F1DD7118F715}" dt="2021-10-25T07:55:22.180" v="564" actId="165"/>
          <ac:picMkLst>
            <pc:docMk/>
            <pc:sldMk cId="2951892939" sldId="257"/>
            <ac:picMk id="11" creationId="{CDC3E2E2-A3F0-4068-8512-760DB81D5C7D}"/>
          </ac:picMkLst>
        </pc:picChg>
        <pc:picChg chg="mod topLvl">
          <ac:chgData name="FanDerek" userId="04e44740-f6ec-427d-88af-ba257f653de5" providerId="ADAL" clId="{70FE6C7B-6128-448F-A3AB-F1DD7118F715}" dt="2021-10-25T07:55:22.180" v="564" actId="165"/>
          <ac:picMkLst>
            <pc:docMk/>
            <pc:sldMk cId="2951892939" sldId="257"/>
            <ac:picMk id="13" creationId="{A01E8118-2474-4ABF-9D54-53EFC6CC8516}"/>
          </ac:picMkLst>
        </pc:picChg>
      </pc:sldChg>
      <pc:sldChg chg="modSp mod">
        <pc:chgData name="FanDerek" userId="04e44740-f6ec-427d-88af-ba257f653de5" providerId="ADAL" clId="{70FE6C7B-6128-448F-A3AB-F1DD7118F715}" dt="2021-10-19T08:09:50.915" v="197" actId="20577"/>
        <pc:sldMkLst>
          <pc:docMk/>
          <pc:sldMk cId="1369994692" sldId="258"/>
        </pc:sldMkLst>
        <pc:spChg chg="mod">
          <ac:chgData name="FanDerek" userId="04e44740-f6ec-427d-88af-ba257f653de5" providerId="ADAL" clId="{70FE6C7B-6128-448F-A3AB-F1DD7118F715}" dt="2021-10-19T08:09:50.915" v="197" actId="20577"/>
          <ac:spMkLst>
            <pc:docMk/>
            <pc:sldMk cId="1369994692" sldId="258"/>
            <ac:spMk id="5" creationId="{8A42A326-C4B8-44DF-A4B5-D22DF28F780F}"/>
          </ac:spMkLst>
        </pc:spChg>
      </pc:sldChg>
      <pc:sldChg chg="del">
        <pc:chgData name="FanDerek" userId="04e44740-f6ec-427d-88af-ba257f653de5" providerId="ADAL" clId="{70FE6C7B-6128-448F-A3AB-F1DD7118F715}" dt="2021-10-18T19:59:27.326" v="3" actId="47"/>
        <pc:sldMkLst>
          <pc:docMk/>
          <pc:sldMk cId="602884834" sldId="259"/>
        </pc:sldMkLst>
      </pc:sldChg>
      <pc:sldChg chg="del">
        <pc:chgData name="FanDerek" userId="04e44740-f6ec-427d-88af-ba257f653de5" providerId="ADAL" clId="{70FE6C7B-6128-448F-A3AB-F1DD7118F715}" dt="2021-10-18T19:59:25.807" v="2" actId="47"/>
        <pc:sldMkLst>
          <pc:docMk/>
          <pc:sldMk cId="2677343693" sldId="263"/>
        </pc:sldMkLst>
      </pc:sldChg>
      <pc:sldChg chg="modSp mod">
        <pc:chgData name="FanDerek" userId="04e44740-f6ec-427d-88af-ba257f653de5" providerId="ADAL" clId="{70FE6C7B-6128-448F-A3AB-F1DD7118F715}" dt="2021-10-19T09:52:45.216" v="206" actId="14100"/>
        <pc:sldMkLst>
          <pc:docMk/>
          <pc:sldMk cId="891214104" sldId="264"/>
        </pc:sldMkLst>
        <pc:picChg chg="mod ord">
          <ac:chgData name="FanDerek" userId="04e44740-f6ec-427d-88af-ba257f653de5" providerId="ADAL" clId="{70FE6C7B-6128-448F-A3AB-F1DD7118F715}" dt="2021-10-19T09:52:41.473" v="205" actId="14100"/>
          <ac:picMkLst>
            <pc:docMk/>
            <pc:sldMk cId="891214104" sldId="264"/>
            <ac:picMk id="4" creationId="{A203BA02-18B5-405E-B359-1AA6354C61BC}"/>
          </ac:picMkLst>
        </pc:picChg>
        <pc:picChg chg="mod">
          <ac:chgData name="FanDerek" userId="04e44740-f6ec-427d-88af-ba257f653de5" providerId="ADAL" clId="{70FE6C7B-6128-448F-A3AB-F1DD7118F715}" dt="2021-10-19T09:52:45.216" v="206" actId="14100"/>
          <ac:picMkLst>
            <pc:docMk/>
            <pc:sldMk cId="891214104" sldId="264"/>
            <ac:picMk id="1026" creationId="{33E082A8-85D3-45C1-B856-17A516BC8B17}"/>
          </ac:picMkLst>
        </pc:picChg>
      </pc:sldChg>
      <pc:sldChg chg="addSp delSp modSp mod">
        <pc:chgData name="FanDerek" userId="04e44740-f6ec-427d-88af-ba257f653de5" providerId="ADAL" clId="{70FE6C7B-6128-448F-A3AB-F1DD7118F715}" dt="2021-10-18T20:13:08.853" v="30" actId="1076"/>
        <pc:sldMkLst>
          <pc:docMk/>
          <pc:sldMk cId="1416530740" sldId="267"/>
        </pc:sldMkLst>
        <pc:spChg chg="add del mod">
          <ac:chgData name="FanDerek" userId="04e44740-f6ec-427d-88af-ba257f653de5" providerId="ADAL" clId="{70FE6C7B-6128-448F-A3AB-F1DD7118F715}" dt="2021-10-18T20:11:51.444" v="24" actId="478"/>
          <ac:spMkLst>
            <pc:docMk/>
            <pc:sldMk cId="1416530740" sldId="267"/>
            <ac:spMk id="3" creationId="{FAE521EF-3DF4-4C9B-B00C-95F846C22B1D}"/>
          </ac:spMkLst>
        </pc:spChg>
        <pc:spChg chg="add mod">
          <ac:chgData name="FanDerek" userId="04e44740-f6ec-427d-88af-ba257f653de5" providerId="ADAL" clId="{70FE6C7B-6128-448F-A3AB-F1DD7118F715}" dt="2021-10-18T20:13:08.853" v="30" actId="1076"/>
          <ac:spMkLst>
            <pc:docMk/>
            <pc:sldMk cId="1416530740" sldId="267"/>
            <ac:spMk id="4" creationId="{936E4629-EC47-4190-BB47-F25A2BC2616C}"/>
          </ac:spMkLst>
        </pc:spChg>
        <pc:picChg chg="mod">
          <ac:chgData name="FanDerek" userId="04e44740-f6ec-427d-88af-ba257f653de5" providerId="ADAL" clId="{70FE6C7B-6128-448F-A3AB-F1DD7118F715}" dt="2021-10-18T20:11:47.824" v="23" actId="167"/>
          <ac:picMkLst>
            <pc:docMk/>
            <pc:sldMk cId="1416530740" sldId="267"/>
            <ac:picMk id="3074" creationId="{D786A280-FDE5-4DAD-A37B-DF1E2B458A85}"/>
          </ac:picMkLst>
        </pc:picChg>
      </pc:sldChg>
      <pc:sldChg chg="modSp mod">
        <pc:chgData name="FanDerek" userId="04e44740-f6ec-427d-88af-ba257f653de5" providerId="ADAL" clId="{70FE6C7B-6128-448F-A3AB-F1DD7118F715}" dt="2021-10-19T12:51:55.060" v="230" actId="20577"/>
        <pc:sldMkLst>
          <pc:docMk/>
          <pc:sldMk cId="2573603097" sldId="268"/>
        </pc:sldMkLst>
        <pc:spChg chg="mod">
          <ac:chgData name="FanDerek" userId="04e44740-f6ec-427d-88af-ba257f653de5" providerId="ADAL" clId="{70FE6C7B-6128-448F-A3AB-F1DD7118F715}" dt="2021-10-19T12:51:55.060" v="230" actId="20577"/>
          <ac:spMkLst>
            <pc:docMk/>
            <pc:sldMk cId="2573603097" sldId="268"/>
            <ac:spMk id="3" creationId="{44131CC0-9843-4C0A-9B06-40DEA1CC2854}"/>
          </ac:spMkLst>
        </pc:spChg>
      </pc:sldChg>
      <pc:sldChg chg="modSp">
        <pc:chgData name="FanDerek" userId="04e44740-f6ec-427d-88af-ba257f653de5" providerId="ADAL" clId="{70FE6C7B-6128-448F-A3AB-F1DD7118F715}" dt="2021-10-28T19:16:03.968" v="592" actId="20577"/>
        <pc:sldMkLst>
          <pc:docMk/>
          <pc:sldMk cId="3929940693" sldId="269"/>
        </pc:sldMkLst>
        <pc:spChg chg="mod">
          <ac:chgData name="FanDerek" userId="04e44740-f6ec-427d-88af-ba257f653de5" providerId="ADAL" clId="{70FE6C7B-6128-448F-A3AB-F1DD7118F715}" dt="2021-10-28T19:16:03.968" v="592" actId="20577"/>
          <ac:spMkLst>
            <pc:docMk/>
            <pc:sldMk cId="3929940693" sldId="269"/>
            <ac:spMk id="3" creationId="{951FC5CB-E957-442D-A632-9DA679AE8497}"/>
          </ac:spMkLst>
        </pc:spChg>
      </pc:sldChg>
      <pc:sldChg chg="modSp mod">
        <pc:chgData name="FanDerek" userId="04e44740-f6ec-427d-88af-ba257f653de5" providerId="ADAL" clId="{70FE6C7B-6128-448F-A3AB-F1DD7118F715}" dt="2021-10-19T10:00:07.701" v="209" actId="208"/>
        <pc:sldMkLst>
          <pc:docMk/>
          <pc:sldMk cId="1771889219" sldId="270"/>
        </pc:sldMkLst>
        <pc:cxnChg chg="mod">
          <ac:chgData name="FanDerek" userId="04e44740-f6ec-427d-88af-ba257f653de5" providerId="ADAL" clId="{70FE6C7B-6128-448F-A3AB-F1DD7118F715}" dt="2021-10-19T09:59:54.802" v="208" actId="208"/>
          <ac:cxnSpMkLst>
            <pc:docMk/>
            <pc:sldMk cId="1771889219" sldId="270"/>
            <ac:cxnSpMk id="31" creationId="{82B14730-B66B-4B21-BF94-CFE55204E04F}"/>
          </ac:cxnSpMkLst>
        </pc:cxnChg>
        <pc:cxnChg chg="mod">
          <ac:chgData name="FanDerek" userId="04e44740-f6ec-427d-88af-ba257f653de5" providerId="ADAL" clId="{70FE6C7B-6128-448F-A3AB-F1DD7118F715}" dt="2021-10-19T10:00:07.701" v="209" actId="208"/>
          <ac:cxnSpMkLst>
            <pc:docMk/>
            <pc:sldMk cId="1771889219" sldId="270"/>
            <ac:cxnSpMk id="54" creationId="{16ADA864-448D-42FD-B806-C10EB977C508}"/>
          </ac:cxnSpMkLst>
        </pc:cxnChg>
      </pc:sldChg>
      <pc:sldChg chg="modSp mod">
        <pc:chgData name="FanDerek" userId="04e44740-f6ec-427d-88af-ba257f653de5" providerId="ADAL" clId="{70FE6C7B-6128-448F-A3AB-F1DD7118F715}" dt="2021-10-27T19:32:59.254" v="586" actId="207"/>
        <pc:sldMkLst>
          <pc:docMk/>
          <pc:sldMk cId="2255317004" sldId="271"/>
        </pc:sldMkLst>
        <pc:graphicFrameChg chg="modGraphic">
          <ac:chgData name="FanDerek" userId="04e44740-f6ec-427d-88af-ba257f653de5" providerId="ADAL" clId="{70FE6C7B-6128-448F-A3AB-F1DD7118F715}" dt="2021-10-27T19:32:59.254" v="586" actId="207"/>
          <ac:graphicFrameMkLst>
            <pc:docMk/>
            <pc:sldMk cId="2255317004" sldId="271"/>
            <ac:graphicFrameMk id="5" creationId="{6AB03C2D-301B-4E8D-A32A-C4AAC8F5147A}"/>
          </ac:graphicFrameMkLst>
        </pc:graphicFrameChg>
      </pc:sldChg>
      <pc:sldChg chg="modSp">
        <pc:chgData name="FanDerek" userId="04e44740-f6ec-427d-88af-ba257f653de5" providerId="ADAL" clId="{70FE6C7B-6128-448F-A3AB-F1DD7118F715}" dt="2021-10-19T13:16:27.197" v="244" actId="20577"/>
        <pc:sldMkLst>
          <pc:docMk/>
          <pc:sldMk cId="3219067655" sldId="272"/>
        </pc:sldMkLst>
        <pc:spChg chg="mod">
          <ac:chgData name="FanDerek" userId="04e44740-f6ec-427d-88af-ba257f653de5" providerId="ADAL" clId="{70FE6C7B-6128-448F-A3AB-F1DD7118F715}" dt="2021-10-19T13:16:27.197" v="244" actId="20577"/>
          <ac:spMkLst>
            <pc:docMk/>
            <pc:sldMk cId="3219067655" sldId="272"/>
            <ac:spMk id="3" creationId="{5F18E231-EC9A-4E69-B594-48C0BB632B5E}"/>
          </ac:spMkLst>
        </pc:spChg>
      </pc:sldChg>
      <pc:sldChg chg="modSp mod">
        <pc:chgData name="FanDerek" userId="04e44740-f6ec-427d-88af-ba257f653de5" providerId="ADAL" clId="{70FE6C7B-6128-448F-A3AB-F1DD7118F715}" dt="2021-10-19T16:44:57.928" v="554" actId="20577"/>
        <pc:sldMkLst>
          <pc:docMk/>
          <pc:sldMk cId="1663889160" sldId="273"/>
        </pc:sldMkLst>
        <pc:spChg chg="mod">
          <ac:chgData name="FanDerek" userId="04e44740-f6ec-427d-88af-ba257f653de5" providerId="ADAL" clId="{70FE6C7B-6128-448F-A3AB-F1DD7118F715}" dt="2021-10-19T16:44:57.928" v="554" actId="20577"/>
          <ac:spMkLst>
            <pc:docMk/>
            <pc:sldMk cId="1663889160" sldId="273"/>
            <ac:spMk id="3" creationId="{863B56B2-2B8C-4A6D-B024-3704131B7086}"/>
          </ac:spMkLst>
        </pc:spChg>
        <pc:grpChg chg="mod">
          <ac:chgData name="FanDerek" userId="04e44740-f6ec-427d-88af-ba257f653de5" providerId="ADAL" clId="{70FE6C7B-6128-448F-A3AB-F1DD7118F715}" dt="2021-10-19T15:03:43.344" v="465" actId="14100"/>
          <ac:grpSpMkLst>
            <pc:docMk/>
            <pc:sldMk cId="1663889160" sldId="273"/>
            <ac:grpSpMk id="15" creationId="{2E7B4FA4-E9F3-4D44-BE7B-6147DF7ECE55}"/>
          </ac:grpSpMkLst>
        </pc:grpChg>
      </pc:sldChg>
      <pc:sldChg chg="modSp mod">
        <pc:chgData name="FanDerek" userId="04e44740-f6ec-427d-88af-ba257f653de5" providerId="ADAL" clId="{70FE6C7B-6128-448F-A3AB-F1DD7118F715}" dt="2021-10-19T15:46:35.140" v="552" actId="20577"/>
        <pc:sldMkLst>
          <pc:docMk/>
          <pc:sldMk cId="1518344574" sldId="274"/>
        </pc:sldMkLst>
        <pc:spChg chg="mod">
          <ac:chgData name="FanDerek" userId="04e44740-f6ec-427d-88af-ba257f653de5" providerId="ADAL" clId="{70FE6C7B-6128-448F-A3AB-F1DD7118F715}" dt="2021-10-19T15:46:35.140" v="552" actId="20577"/>
          <ac:spMkLst>
            <pc:docMk/>
            <pc:sldMk cId="1518344574" sldId="274"/>
            <ac:spMk id="3" creationId="{70BE533B-DBC6-48B9-BDF9-4DD2957A5CBB}"/>
          </ac:spMkLst>
        </pc:spChg>
      </pc:sldChg>
      <pc:sldChg chg="modSp mod">
        <pc:chgData name="FanDerek" userId="04e44740-f6ec-427d-88af-ba257f653de5" providerId="ADAL" clId="{70FE6C7B-6128-448F-A3AB-F1DD7118F715}" dt="2021-10-31T09:33:01.801" v="614" actId="1076"/>
        <pc:sldMkLst>
          <pc:docMk/>
          <pc:sldMk cId="2781112015" sldId="277"/>
        </pc:sldMkLst>
        <pc:picChg chg="mod">
          <ac:chgData name="FanDerek" userId="04e44740-f6ec-427d-88af-ba257f653de5" providerId="ADAL" clId="{70FE6C7B-6128-448F-A3AB-F1DD7118F715}" dt="2021-10-31T09:33:01.801" v="614" actId="1076"/>
          <ac:picMkLst>
            <pc:docMk/>
            <pc:sldMk cId="2781112015" sldId="277"/>
            <ac:picMk id="11" creationId="{6F7697D1-9A0C-4347-B807-6DF3EA7C5316}"/>
          </ac:picMkLst>
        </pc:picChg>
      </pc:sldChg>
      <pc:sldChg chg="del">
        <pc:chgData name="FanDerek" userId="04e44740-f6ec-427d-88af-ba257f653de5" providerId="ADAL" clId="{70FE6C7B-6128-448F-A3AB-F1DD7118F715}" dt="2021-10-18T19:59:21.952" v="1" actId="47"/>
        <pc:sldMkLst>
          <pc:docMk/>
          <pc:sldMk cId="2700075121" sldId="279"/>
        </pc:sldMkLst>
      </pc:sldChg>
      <pc:sldChg chg="del">
        <pc:chgData name="FanDerek" userId="04e44740-f6ec-427d-88af-ba257f653de5" providerId="ADAL" clId="{70FE6C7B-6128-448F-A3AB-F1DD7118F715}" dt="2021-10-18T19:59:20.869" v="0" actId="47"/>
        <pc:sldMkLst>
          <pc:docMk/>
          <pc:sldMk cId="814349409" sldId="284"/>
        </pc:sldMkLst>
      </pc:sldChg>
      <pc:sldChg chg="modSp mod">
        <pc:chgData name="FanDerek" userId="04e44740-f6ec-427d-88af-ba257f653de5" providerId="ADAL" clId="{70FE6C7B-6128-448F-A3AB-F1DD7118F715}" dt="2021-10-31T08:45:29.873" v="613" actId="1076"/>
        <pc:sldMkLst>
          <pc:docMk/>
          <pc:sldMk cId="2092981393" sldId="286"/>
        </pc:sldMkLst>
        <pc:picChg chg="mod">
          <ac:chgData name="FanDerek" userId="04e44740-f6ec-427d-88af-ba257f653de5" providerId="ADAL" clId="{70FE6C7B-6128-448F-A3AB-F1DD7118F715}" dt="2021-10-31T08:45:29.873" v="613" actId="1076"/>
          <ac:picMkLst>
            <pc:docMk/>
            <pc:sldMk cId="2092981393" sldId="286"/>
            <ac:picMk id="5" creationId="{FA9CFC98-43A7-40F3-A6D9-0ECB66A44B08}"/>
          </ac:picMkLst>
        </pc:picChg>
        <pc:picChg chg="mod">
          <ac:chgData name="FanDerek" userId="04e44740-f6ec-427d-88af-ba257f653de5" providerId="ADAL" clId="{70FE6C7B-6128-448F-A3AB-F1DD7118F715}" dt="2021-10-31T08:45:24.527" v="611" actId="1076"/>
          <ac:picMkLst>
            <pc:docMk/>
            <pc:sldMk cId="2092981393" sldId="286"/>
            <ac:picMk id="7" creationId="{044BC22F-9AED-44F1-8032-359E5B1059DB}"/>
          </ac:picMkLst>
        </pc:picChg>
        <pc:picChg chg="mod">
          <ac:chgData name="FanDerek" userId="04e44740-f6ec-427d-88af-ba257f653de5" providerId="ADAL" clId="{70FE6C7B-6128-448F-A3AB-F1DD7118F715}" dt="2021-10-31T08:45:24.527" v="611" actId="1076"/>
          <ac:picMkLst>
            <pc:docMk/>
            <pc:sldMk cId="2092981393" sldId="286"/>
            <ac:picMk id="9" creationId="{C2A24840-5B6E-4C75-8BD1-683DA525D27D}"/>
          </ac:picMkLst>
        </pc:picChg>
        <pc:picChg chg="mod">
          <ac:chgData name="FanDerek" userId="04e44740-f6ec-427d-88af-ba257f653de5" providerId="ADAL" clId="{70FE6C7B-6128-448F-A3AB-F1DD7118F715}" dt="2021-10-31T08:45:24.527" v="611" actId="1076"/>
          <ac:picMkLst>
            <pc:docMk/>
            <pc:sldMk cId="2092981393" sldId="286"/>
            <ac:picMk id="12" creationId="{C6E5A369-D1F7-4CBE-B4F4-6B6C924BCCEA}"/>
          </ac:picMkLst>
        </pc:picChg>
        <pc:picChg chg="mod">
          <ac:chgData name="FanDerek" userId="04e44740-f6ec-427d-88af-ba257f653de5" providerId="ADAL" clId="{70FE6C7B-6128-448F-A3AB-F1DD7118F715}" dt="2021-10-31T08:45:24.527" v="611" actId="1076"/>
          <ac:picMkLst>
            <pc:docMk/>
            <pc:sldMk cId="2092981393" sldId="286"/>
            <ac:picMk id="13" creationId="{F6C68419-66B4-46DE-8070-2C132060679F}"/>
          </ac:picMkLst>
        </pc:picChg>
        <pc:picChg chg="mod">
          <ac:chgData name="FanDerek" userId="04e44740-f6ec-427d-88af-ba257f653de5" providerId="ADAL" clId="{70FE6C7B-6128-448F-A3AB-F1DD7118F715}" dt="2021-10-31T08:45:24.527" v="611" actId="1076"/>
          <ac:picMkLst>
            <pc:docMk/>
            <pc:sldMk cId="2092981393" sldId="286"/>
            <ac:picMk id="14" creationId="{F4A34A6B-0764-46EC-99C9-57E50C8F365F}"/>
          </ac:picMkLst>
        </pc:picChg>
        <pc:picChg chg="mod">
          <ac:chgData name="FanDerek" userId="04e44740-f6ec-427d-88af-ba257f653de5" providerId="ADAL" clId="{70FE6C7B-6128-448F-A3AB-F1DD7118F715}" dt="2021-10-31T08:45:24.527" v="611" actId="1076"/>
          <ac:picMkLst>
            <pc:docMk/>
            <pc:sldMk cId="2092981393" sldId="286"/>
            <ac:picMk id="15" creationId="{AA0007E6-F77A-41E4-8627-CFCED07CD302}"/>
          </ac:picMkLst>
        </pc:picChg>
      </pc:sldChg>
      <pc:sldChg chg="modSp mod">
        <pc:chgData name="FanDerek" userId="04e44740-f6ec-427d-88af-ba257f653de5" providerId="ADAL" clId="{70FE6C7B-6128-448F-A3AB-F1DD7118F715}" dt="2021-10-18T20:02:29.497" v="10" actId="1076"/>
        <pc:sldMkLst>
          <pc:docMk/>
          <pc:sldMk cId="1187789701" sldId="287"/>
        </pc:sldMkLst>
        <pc:picChg chg="mod">
          <ac:chgData name="FanDerek" userId="04e44740-f6ec-427d-88af-ba257f653de5" providerId="ADAL" clId="{70FE6C7B-6128-448F-A3AB-F1DD7118F715}" dt="2021-10-18T20:02:29.497" v="10" actId="1076"/>
          <ac:picMkLst>
            <pc:docMk/>
            <pc:sldMk cId="1187789701" sldId="287"/>
            <ac:picMk id="15" creationId="{13516105-F114-4FF2-94B8-3496CC526B83}"/>
          </ac:picMkLst>
        </pc:picChg>
      </pc:sldChg>
      <pc:sldChg chg="addSp delSp modSp">
        <pc:chgData name="FanDerek" userId="04e44740-f6ec-427d-88af-ba257f653de5" providerId="ADAL" clId="{70FE6C7B-6128-448F-A3AB-F1DD7118F715}" dt="2021-10-31T18:01:39.210" v="617" actId="21"/>
        <pc:sldMkLst>
          <pc:docMk/>
          <pc:sldMk cId="4235491059" sldId="288"/>
        </pc:sldMkLst>
        <pc:picChg chg="add del">
          <ac:chgData name="FanDerek" userId="04e44740-f6ec-427d-88af-ba257f653de5" providerId="ADAL" clId="{70FE6C7B-6128-448F-A3AB-F1DD7118F715}" dt="2021-10-31T18:01:39.210" v="617" actId="21"/>
          <ac:picMkLst>
            <pc:docMk/>
            <pc:sldMk cId="4235491059" sldId="288"/>
            <ac:picMk id="10" creationId="{49723AB9-9B01-4A92-AEDD-44782E278FDA}"/>
          </ac:picMkLst>
        </pc:picChg>
        <pc:picChg chg="add del mod">
          <ac:chgData name="FanDerek" userId="04e44740-f6ec-427d-88af-ba257f653de5" providerId="ADAL" clId="{70FE6C7B-6128-448F-A3AB-F1DD7118F715}" dt="2021-10-31T18:01:39.210" v="617" actId="21"/>
          <ac:picMkLst>
            <pc:docMk/>
            <pc:sldMk cId="4235491059" sldId="288"/>
            <ac:picMk id="11" creationId="{3B35F1CF-A635-49BA-BA58-06452BBF4398}"/>
          </ac:picMkLst>
        </pc:picChg>
        <pc:picChg chg="add del mod">
          <ac:chgData name="FanDerek" userId="04e44740-f6ec-427d-88af-ba257f653de5" providerId="ADAL" clId="{70FE6C7B-6128-448F-A3AB-F1DD7118F715}" dt="2021-10-31T18:01:39.210" v="617" actId="21"/>
          <ac:picMkLst>
            <pc:docMk/>
            <pc:sldMk cId="4235491059" sldId="288"/>
            <ac:picMk id="13" creationId="{8904B1AC-C95A-4A69-A356-0BBD3E73F602}"/>
          </ac:picMkLst>
        </pc:picChg>
        <pc:picChg chg="add del mod">
          <ac:chgData name="FanDerek" userId="04e44740-f6ec-427d-88af-ba257f653de5" providerId="ADAL" clId="{70FE6C7B-6128-448F-A3AB-F1DD7118F715}" dt="2021-10-31T18:01:39.210" v="617" actId="21"/>
          <ac:picMkLst>
            <pc:docMk/>
            <pc:sldMk cId="4235491059" sldId="288"/>
            <ac:picMk id="15" creationId="{F96D8729-F831-4F6E-B0F4-2752F621B8A7}"/>
          </ac:picMkLst>
        </pc:picChg>
      </pc:sldChg>
      <pc:sldChg chg="addSp delSp modSp new mod">
        <pc:chgData name="FanDerek" userId="04e44740-f6ec-427d-88af-ba257f653de5" providerId="ADAL" clId="{70FE6C7B-6128-448F-A3AB-F1DD7118F715}" dt="2021-10-28T20:46:28.938" v="609" actId="1076"/>
        <pc:sldMkLst>
          <pc:docMk/>
          <pc:sldMk cId="1956958392" sldId="289"/>
        </pc:sldMkLst>
        <pc:spChg chg="del">
          <ac:chgData name="FanDerek" userId="04e44740-f6ec-427d-88af-ba257f653de5" providerId="ADAL" clId="{70FE6C7B-6128-448F-A3AB-F1DD7118F715}" dt="2021-10-28T20:44:47.539" v="596" actId="478"/>
          <ac:spMkLst>
            <pc:docMk/>
            <pc:sldMk cId="1956958392" sldId="289"/>
            <ac:spMk id="3" creationId="{5983F6C2-AAF6-4BFD-817F-E9617945D709}"/>
          </ac:spMkLst>
        </pc:spChg>
        <pc:grpChg chg="add mod">
          <ac:chgData name="FanDerek" userId="04e44740-f6ec-427d-88af-ba257f653de5" providerId="ADAL" clId="{70FE6C7B-6128-448F-A3AB-F1DD7118F715}" dt="2021-10-28T20:46:28.938" v="609" actId="1076"/>
          <ac:grpSpMkLst>
            <pc:docMk/>
            <pc:sldMk cId="1956958392" sldId="289"/>
            <ac:grpSpMk id="14" creationId="{83B88F99-294A-427B-A8A7-2B23DD702441}"/>
          </ac:grpSpMkLst>
        </pc:grpChg>
        <pc:picChg chg="add mod">
          <ac:chgData name="FanDerek" userId="04e44740-f6ec-427d-88af-ba257f653de5" providerId="ADAL" clId="{70FE6C7B-6128-448F-A3AB-F1DD7118F715}" dt="2021-10-28T20:45:21.662" v="608" actId="164"/>
          <ac:picMkLst>
            <pc:docMk/>
            <pc:sldMk cId="1956958392" sldId="289"/>
            <ac:picMk id="6" creationId="{12619388-7206-497A-8004-007AF0E0A1C3}"/>
          </ac:picMkLst>
        </pc:picChg>
        <pc:picChg chg="add mod">
          <ac:chgData name="FanDerek" userId="04e44740-f6ec-427d-88af-ba257f653de5" providerId="ADAL" clId="{70FE6C7B-6128-448F-A3AB-F1DD7118F715}" dt="2021-10-28T20:45:21.662" v="608" actId="164"/>
          <ac:picMkLst>
            <pc:docMk/>
            <pc:sldMk cId="1956958392" sldId="289"/>
            <ac:picMk id="7" creationId="{AD8C2771-0C30-43A2-97D3-F48C57E07B00}"/>
          </ac:picMkLst>
        </pc:picChg>
        <pc:picChg chg="add mod">
          <ac:chgData name="FanDerek" userId="04e44740-f6ec-427d-88af-ba257f653de5" providerId="ADAL" clId="{70FE6C7B-6128-448F-A3AB-F1DD7118F715}" dt="2021-10-28T20:45:21.662" v="608" actId="164"/>
          <ac:picMkLst>
            <pc:docMk/>
            <pc:sldMk cId="1956958392" sldId="289"/>
            <ac:picMk id="8" creationId="{82B37B4B-5054-4DA2-97CD-23A8832C0594}"/>
          </ac:picMkLst>
        </pc:picChg>
        <pc:cxnChg chg="add mod">
          <ac:chgData name="FanDerek" userId="04e44740-f6ec-427d-88af-ba257f653de5" providerId="ADAL" clId="{70FE6C7B-6128-448F-A3AB-F1DD7118F715}" dt="2021-10-28T20:45:21.662" v="608" actId="164"/>
          <ac:cxnSpMkLst>
            <pc:docMk/>
            <pc:sldMk cId="1956958392" sldId="289"/>
            <ac:cxnSpMk id="4" creationId="{3A246E5D-BA42-49F8-9E1C-B274601F1AB9}"/>
          </ac:cxnSpMkLst>
        </pc:cxnChg>
        <pc:cxnChg chg="add mod">
          <ac:chgData name="FanDerek" userId="04e44740-f6ec-427d-88af-ba257f653de5" providerId="ADAL" clId="{70FE6C7B-6128-448F-A3AB-F1DD7118F715}" dt="2021-10-28T20:45:21.662" v="608" actId="164"/>
          <ac:cxnSpMkLst>
            <pc:docMk/>
            <pc:sldMk cId="1956958392" sldId="289"/>
            <ac:cxnSpMk id="5" creationId="{CBBC63A3-0183-4C42-8058-56FB4746BFE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7D920-1D9F-46A4-9BE8-0AD94A532B75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74B5D-EA7B-44B6-806E-0AAE5EE2EA6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94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74B5D-EA7B-44B6-806E-0AAE5EE2EA6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04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co-occurred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74B5D-EA7B-44B6-806E-0AAE5EE2EA6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38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Image Source: </a:t>
            </a:r>
            <a:r>
              <a:rPr lang="en-US" altLang="zh-TW" sz="1800" dirty="0">
                <a:latin typeface="Segoe UI" panose="020B0502040204020203" pitchFamily="34" charset="0"/>
              </a:rPr>
              <a:t>An image is worth 16x16 words: Transformers for image recognition at 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>
                <a:latin typeface="Segoe UI" panose="020B0502040204020203" pitchFamily="34" charset="0"/>
              </a:rPr>
              <a:t>Why transformer? What is the most important thing about transformer?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dirty="0"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74B5D-EA7B-44B6-806E-0AAE5EE2EA6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892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ViT</a:t>
            </a:r>
            <a:r>
              <a:rPr lang="en-US" altLang="zh-TW" dirty="0"/>
              <a:t> was originally designed for classification task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74B5D-EA7B-44B6-806E-0AAE5EE2EA6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49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74B5D-EA7B-44B6-806E-0AAE5EE2EA6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54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74B5D-EA7B-44B6-806E-0AAE5EE2EA6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391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D66-A8BD-4C54-94B7-12832A52E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B9F24-FA0D-41AF-ADE8-33EFE98BA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20311-8AC3-42A1-9B88-B7B24C08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FD9D4-992E-4A38-AE5A-2D5B43D7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2AF23-A7B0-486E-BC1D-D48F0938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126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551F-1022-44D2-BFC0-386F9DB8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67444-1D7D-4795-B0C7-D803E3286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9A9D3-82FE-4B4D-80CF-2E8DD9AB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1AAB3-C210-4F3F-9901-F9A8DCC28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1A1F3-683D-486B-9A82-0B8CD988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13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E0E9D-6A58-41D2-A76F-1E516F6B3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DBD96-0A63-41D2-9DFE-DD3A86728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A0A0A-EB64-4B05-88BB-679E9E77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856C6-61E9-4015-B77A-EC18889D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89120-8EF5-40F9-BB94-77AE112B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8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B141-ACC1-4705-BC2E-331B4AEA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D782-DB4D-4FE3-9B03-96DE37636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B01F0-AC4D-40BA-A69D-D15BF61C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AD29D-16EB-4FF3-9943-3342A736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59DE-BEF8-41A8-BE46-0061F801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494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E9DC-511B-4E8B-A05A-954396DC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DC906-6C39-4004-A2DB-B34CB9EA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832D0-4E47-4174-8A31-A9159B16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7BC9D-AE80-44E7-BBDE-552D988D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9EAC4-561E-4ACB-9CE5-0D63D0429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99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0B58-ADD9-4DC7-807E-0FA46710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7A095-4C11-4A92-BA39-AFD4B78D0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6893D-AF5E-4AE8-853F-2F6A173A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75237-FA54-4008-926D-AE3C11C9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171B4-8BE1-40F3-AA7D-D6A6CFF11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80304-D2CB-476C-950E-9E0B10B9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48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99A4-C987-45FA-B59A-2977695B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91150-29FE-4043-8B4D-DB13F1DF0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23152-77EA-4ED9-9A58-788F7C70D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4B482-1DD6-45DF-A0EA-92CE0C7AA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392E3-D5F0-47F0-9E1D-BE00F3456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E5885-608A-44E2-A0F1-968B675D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0CFEEB-C9D1-4FFA-999A-CEDB946A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D16A8B-00B9-4AA6-981E-3B1D8877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23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50CA-7066-493A-B267-3694AFB7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8756EB-33AA-4B0A-8E3D-93DC72C5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65A03-5D49-457E-8350-88BE5A11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AB540-763E-4144-81E6-5D1AE8B9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37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78B5B-E603-429D-AE83-C8995B12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88BE0-A14E-4E07-B798-288B47D5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574E0-9FDD-4B75-B127-117E2BC5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49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D71E-383F-479F-8C36-F6C02C73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AE1D0-4D7C-4030-B735-32BF1E8AE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4B3A7-A15B-4483-815E-E743916B6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CCA68-21A9-42BA-BD62-BE477E20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896C2-EA12-4627-BC54-8B5F2656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7FB8D-6CCC-47BE-BE6E-9D61DD74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04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244C-8770-4B1E-866B-7343D03C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B675E-735A-4D0D-8094-5D1608B8F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7E3C0-9FA2-444B-BA84-E39BE4BFD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53CED-99CD-4E61-9BC3-D3C485CB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09BFC-0228-4398-B1DA-1681D762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95D70-CF89-4DE7-BB4C-D0F10193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12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C4F66-B339-493D-8352-5156E209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10BC3-25AC-42FC-BDF4-7B348A4D6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2ADD-2E64-4637-839F-FEFB9CA21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6FDAC-6598-41E8-9CFD-68F38198F6CB}" type="datetimeFigureOut">
              <a:rPr lang="zh-TW" altLang="en-US" smtClean="0"/>
              <a:t>2021/10/30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3CA52-B50D-4FC2-AC3C-2574618B7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22508-9906-43C4-BE51-D18B164EE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F07EE-ACEA-486E-9192-4CA32C0142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91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video" Target="../media/media2.mp4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FC0A-3103-4445-956D-727871BCD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867" y="1251284"/>
            <a:ext cx="5612432" cy="2328141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Low-resolution scene context for rapid object detection</a:t>
            </a:r>
            <a:endParaRPr lang="zh-TW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B49AC-3DF8-4C01-8376-F86AA18E6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35" y="3910040"/>
            <a:ext cx="5505295" cy="1696676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Chen-An Fan</a:t>
            </a:r>
          </a:p>
          <a:p>
            <a:r>
              <a:rPr lang="en-US" altLang="zh-TW" sz="2800" dirty="0"/>
              <a:t>Supervised by Dr. Kris </a:t>
            </a:r>
            <a:r>
              <a:rPr lang="en-US" altLang="zh-TW" sz="2800" dirty="0" err="1"/>
              <a:t>Ehinger</a:t>
            </a:r>
            <a:endParaRPr lang="en-US" altLang="zh-TW" sz="2800" dirty="0"/>
          </a:p>
          <a:p>
            <a:r>
              <a:rPr lang="en-US" altLang="zh-TW" sz="2800" dirty="0"/>
              <a:t>Collaborate </a:t>
            </a:r>
            <a:r>
              <a:rPr lang="en-US" altLang="zh-TW" sz="2800"/>
              <a:t>with Hailey </a:t>
            </a:r>
            <a:r>
              <a:rPr lang="en-US" altLang="zh-TW" sz="2800" dirty="0"/>
              <a:t>Kim</a:t>
            </a:r>
            <a:endParaRPr lang="zh-TW" altLang="en-US" sz="2800" dirty="0"/>
          </a:p>
        </p:txBody>
      </p:sp>
      <p:pic>
        <p:nvPicPr>
          <p:cNvPr id="4" name="path4-addtext" descr="Calendar, PowerPoin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6CE74EDC-B2D2-4CC0-83F6-A8600643F2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  <p14:bmk name="Bookmark 2" time="4048.3125"/>
                  </p14:bmkLst>
                </p14:media>
              </p:ext>
            </p:extLst>
          </p:nvPr>
        </p:nvPicPr>
        <p:blipFill rotWithShape="1">
          <a:blip r:embed="rId5"/>
          <a:srcRect l="61057" t="36383" r="20895" b="36276"/>
          <a:stretch/>
        </p:blipFill>
        <p:spPr>
          <a:xfrm>
            <a:off x="6856724" y="1365152"/>
            <a:ext cx="5024677" cy="428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F95EC-9DB6-498A-816E-52015C143DCF}"/>
              </a:ext>
            </a:extLst>
          </p:cNvPr>
          <p:cNvSpPr txBox="1"/>
          <p:nvPr/>
        </p:nvSpPr>
        <p:spPr>
          <a:xfrm>
            <a:off x="8816742" y="6488668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chenanf@student.unimelb.edu.au</a:t>
            </a:r>
            <a:endParaRPr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6D99-A4AA-4718-9ED7-53C74604FB34}"/>
              </a:ext>
            </a:extLst>
          </p:cNvPr>
          <p:cNvSpPr txBox="1"/>
          <p:nvPr/>
        </p:nvSpPr>
        <p:spPr>
          <a:xfrm>
            <a:off x="7283302" y="1365152"/>
            <a:ext cx="388088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Likely location of bottle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801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D59D-2649-46E0-8476-D55CBAD23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533B-DBC6-48B9-BDF9-4DD2957A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7343"/>
            <a:ext cx="3581400" cy="4351338"/>
          </a:xfrm>
        </p:spPr>
        <p:txBody>
          <a:bodyPr/>
          <a:lstStyle/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539CDB-1004-4AF5-BD3D-572EE613C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500" y="1"/>
            <a:ext cx="94375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9E05504-0F02-409D-947E-6629C6FAF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4" y="1607343"/>
            <a:ext cx="3676288" cy="307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56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AFE0-1F28-44F5-848D-74063483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40% Dropping </a:t>
            </a:r>
            <a:r>
              <a:rPr lang="en-US" altLang="zh-TW" sz="2800" dirty="0"/>
              <a:t>– prevent from learning the object’s features</a:t>
            </a:r>
            <a:endParaRPr lang="zh-TW" alt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31CC0-9843-4C0A-9B06-40DEA1CC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Don’t want the model learn the features of the objects</a:t>
            </a:r>
          </a:p>
          <a:p>
            <a:r>
              <a:rPr lang="en-US" altLang="zh-TW" dirty="0"/>
              <a:t>Want the model only learn the contextual information</a:t>
            </a:r>
          </a:p>
          <a:p>
            <a:pPr lvl="1"/>
            <a:r>
              <a:rPr lang="en-US" altLang="zh-TW" dirty="0"/>
              <a:t>During training, drop</a:t>
            </a:r>
            <a:r>
              <a:rPr lang="zh-TW" altLang="en-US" dirty="0"/>
              <a:t> </a:t>
            </a:r>
            <a:r>
              <a:rPr lang="en-US" altLang="zh-TW" dirty="0"/>
              <a:t>(fill with 0s) the patches that contain the target object &amp;</a:t>
            </a:r>
            <a:br>
              <a:rPr lang="en-US" altLang="zh-TW" dirty="0"/>
            </a:br>
            <a:r>
              <a:rPr lang="en-US" altLang="zh-TW" dirty="0"/>
              <a:t>random patches </a:t>
            </a:r>
            <a:r>
              <a:rPr lang="en-US" altLang="zh-TW" dirty="0">
                <a:sym typeface="Wingdings" panose="05000000000000000000" pitchFamily="2" charset="2"/>
              </a:rPr>
              <a:t> totally 40% patches are dropped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ACA2C40-8A52-42B3-AD37-552776C93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4" t="6448" r="8899" b="52863"/>
          <a:stretch/>
        </p:blipFill>
        <p:spPr>
          <a:xfrm>
            <a:off x="3185962" y="4001294"/>
            <a:ext cx="5820076" cy="278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0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48487B-4578-4672-AEC0-ECFD0A9D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40% Dropping </a:t>
            </a:r>
            <a:r>
              <a:rPr lang="en-US" altLang="zh-TW" sz="2800" dirty="0"/>
              <a:t>– test time</a:t>
            </a:r>
            <a:endParaRPr lang="zh-TW" alt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56B2-2B8C-4A6D-B024-3704131B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During test, dropped 40% patches to be consistent with training.</a:t>
            </a:r>
          </a:p>
          <a:p>
            <a:pPr lvl="1"/>
            <a:r>
              <a:rPr lang="en-US" altLang="zh-TW" dirty="0"/>
              <a:t>During training </a:t>
            </a:r>
            <a:r>
              <a:rPr lang="en-US" altLang="zh-TW" dirty="0">
                <a:sym typeface="Wingdings" panose="05000000000000000000" pitchFamily="2" charset="2"/>
              </a:rPr>
              <a:t> GT always in dropped patches</a:t>
            </a:r>
          </a:p>
          <a:p>
            <a:pPr lvl="2"/>
            <a:r>
              <a:rPr lang="en-US" altLang="zh-TW" dirty="0"/>
              <a:t>The model learn to give high prob to some of the dropped patches.</a:t>
            </a:r>
          </a:p>
          <a:p>
            <a:pPr lvl="1"/>
            <a:r>
              <a:rPr lang="en-US" altLang="zh-TW" dirty="0"/>
              <a:t>During test </a:t>
            </a:r>
            <a:r>
              <a:rPr lang="en-US" altLang="zh-TW" dirty="0">
                <a:sym typeface="Wingdings" panose="05000000000000000000" pitchFamily="2" charset="2"/>
              </a:rPr>
              <a:t> need to make sure every patch is dropped and dropped equal times.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Drop the test image 10 times with customized drop pattern and average the prediction result.</a:t>
            </a:r>
          </a:p>
          <a:p>
            <a:pPr marL="457200" lvl="1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7B4FA4-E9F3-4D44-BE7B-6147DF7ECE55}"/>
              </a:ext>
            </a:extLst>
          </p:cNvPr>
          <p:cNvGrpSpPr/>
          <p:nvPr/>
        </p:nvGrpSpPr>
        <p:grpSpPr>
          <a:xfrm>
            <a:off x="6561667" y="4238395"/>
            <a:ext cx="5630333" cy="2619605"/>
            <a:chOff x="2500216" y="4055238"/>
            <a:chExt cx="6903694" cy="2696216"/>
          </a:xfrm>
        </p:grpSpPr>
        <p:pic>
          <p:nvPicPr>
            <p:cNvPr id="5" name="Google Shape;121;gf55cd5462c_0_5">
              <a:extLst>
                <a:ext uri="{FF2B5EF4-FFF2-40B4-BE49-F238E27FC236}">
                  <a16:creationId xmlns:a16="http://schemas.microsoft.com/office/drawing/2014/main" id="{7E4AEEDC-C48C-4B74-A1AE-2ABA10C1440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880963" y="5398325"/>
              <a:ext cx="1380744" cy="1353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22;gf55cd5462c_0_5">
              <a:extLst>
                <a:ext uri="{FF2B5EF4-FFF2-40B4-BE49-F238E27FC236}">
                  <a16:creationId xmlns:a16="http://schemas.microsoft.com/office/drawing/2014/main" id="{08EF8F5F-72B8-4B42-BB8C-0E6A8E40759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2416" y="5398313"/>
              <a:ext cx="1380744" cy="134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23;gf55cd5462c_0_5">
              <a:extLst>
                <a:ext uri="{FF2B5EF4-FFF2-40B4-BE49-F238E27FC236}">
                  <a16:creationId xmlns:a16="http://schemas.microsoft.com/office/drawing/2014/main" id="{5A1C6F0E-5867-4B59-A568-9078D850DD1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23166" y="5398313"/>
              <a:ext cx="1380744" cy="134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24;gf55cd5462c_0_5">
              <a:extLst>
                <a:ext uri="{FF2B5EF4-FFF2-40B4-BE49-F238E27FC236}">
                  <a16:creationId xmlns:a16="http://schemas.microsoft.com/office/drawing/2014/main" id="{29D5AF0E-F50A-4788-BD00-314EECB6385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00216" y="5401663"/>
              <a:ext cx="1380744" cy="134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25;gf55cd5462c_0_5">
              <a:extLst>
                <a:ext uri="{FF2B5EF4-FFF2-40B4-BE49-F238E27FC236}">
                  <a16:creationId xmlns:a16="http://schemas.microsoft.com/office/drawing/2014/main" id="{40382275-6468-4B2E-ADA5-50A12DDDC83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261691" y="5401663"/>
              <a:ext cx="1380744" cy="134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26;gf55cd5462c_0_5">
              <a:extLst>
                <a:ext uri="{FF2B5EF4-FFF2-40B4-BE49-F238E27FC236}">
                  <a16:creationId xmlns:a16="http://schemas.microsoft.com/office/drawing/2014/main" id="{E0E35258-F7C6-4433-8057-A50CF9DB6988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023166" y="4055238"/>
              <a:ext cx="1380744" cy="134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27;gf55cd5462c_0_5">
              <a:extLst>
                <a:ext uri="{FF2B5EF4-FFF2-40B4-BE49-F238E27FC236}">
                  <a16:creationId xmlns:a16="http://schemas.microsoft.com/office/drawing/2014/main" id="{E092CD1C-BED2-4488-ACB4-1C39064CB18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00216" y="4055238"/>
              <a:ext cx="1380744" cy="134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8;gf55cd5462c_0_5">
              <a:extLst>
                <a:ext uri="{FF2B5EF4-FFF2-40B4-BE49-F238E27FC236}">
                  <a16:creationId xmlns:a16="http://schemas.microsoft.com/office/drawing/2014/main" id="{C79E712E-9470-4FC6-A172-2AE850DD8020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42416" y="4055238"/>
              <a:ext cx="1380744" cy="134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29;gf55cd5462c_0_5">
              <a:extLst>
                <a:ext uri="{FF2B5EF4-FFF2-40B4-BE49-F238E27FC236}">
                  <a16:creationId xmlns:a16="http://schemas.microsoft.com/office/drawing/2014/main" id="{D5FC388E-FC6C-4690-844F-752AB35B4C38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261691" y="4055238"/>
              <a:ext cx="1380744" cy="1346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30;gf55cd5462c_0_5">
              <a:extLst>
                <a:ext uri="{FF2B5EF4-FFF2-40B4-BE49-F238E27FC236}">
                  <a16:creationId xmlns:a16="http://schemas.microsoft.com/office/drawing/2014/main" id="{BF7CB4E1-3087-4CDB-92EB-B1A7FF6E6234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880954" y="4055238"/>
              <a:ext cx="1380744" cy="13464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6388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2987D-9508-4861-B764-221F2C1B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&amp; Pre-processing</a:t>
            </a:r>
            <a:endParaRPr lang="zh-TW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17594-FA61-460D-B078-6F4C37300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7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4BB7-9F98-4738-ACA1-7487CD44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FC5CB-E957-442D-A632-9DA679AE84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7634" y="1825625"/>
                <a:ext cx="11036166" cy="4351338"/>
              </a:xfrm>
            </p:spPr>
            <p:txBody>
              <a:bodyPr/>
              <a:lstStyle/>
              <a:p>
                <a:r>
                  <a:rPr lang="en-US" altLang="zh-TW" dirty="0"/>
                  <a:t>Use COCO dataset with </a:t>
                </a:r>
                <a:r>
                  <a:rPr lang="en-US" altLang="zh-TW" dirty="0" err="1"/>
                  <a:t>bbox</a:t>
                </a:r>
                <a:endParaRPr lang="en-US" altLang="zh-TW" dirty="0"/>
              </a:p>
              <a:p>
                <a:r>
                  <a:rPr lang="en-US" altLang="zh-TW" dirty="0"/>
                  <a:t>Resized to 224x224</a:t>
                </a:r>
              </a:p>
              <a:p>
                <a:r>
                  <a:rPr lang="en-US" altLang="zh-TW" dirty="0"/>
                  <a:t>Label patches that overlap with </a:t>
                </a:r>
                <a:r>
                  <a:rPr lang="en-US" altLang="zh-TW" dirty="0" err="1"/>
                  <a:t>bbox</a:t>
                </a:r>
                <a:r>
                  <a:rPr lang="en-US" altLang="zh-TW" dirty="0"/>
                  <a:t> as positive</a:t>
                </a:r>
              </a:p>
              <a:p>
                <a:pPr lvl="1"/>
                <a:r>
                  <a:rPr lang="en-US" altLang="zh-TW" dirty="0"/>
                  <a:t>Two threshold:</a:t>
                </a:r>
              </a:p>
              <a:p>
                <a:pPr marL="914400" lvl="2" indent="0">
                  <a:buNone/>
                </a:pPr>
                <a:r>
                  <a:rPr lang="en-US" altLang="zh-TW" sz="1800" dirty="0">
                    <a:solidFill>
                      <a:srgbClr val="002060"/>
                    </a:solidFill>
                  </a:rPr>
                  <a:t>for large bbox:</a:t>
                </a:r>
                <a:r>
                  <a:rPr lang="en-US" altLang="zh-TW" sz="32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𝑏𝑏𝑜𝑥</m:t>
                        </m:r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𝑝𝑎𝑡𝑐h</m:t>
                        </m:r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</m:num>
                      <m:den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𝑝𝑎𝑡𝑐h</m:t>
                        </m:r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3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  <m:r>
                      <a:rPr lang="en-US" altLang="zh-TW" sz="3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32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3200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33%</m:t>
                    </m:r>
                  </m:oMath>
                </a14:m>
                <a:endParaRPr lang="en-US" altLang="zh-TW" sz="3200" dirty="0">
                  <a:solidFill>
                    <a:srgbClr val="002060"/>
                  </a:solidFill>
                </a:endParaRPr>
              </a:p>
              <a:p>
                <a:pPr marL="914400" lvl="2" indent="0">
                  <a:buNone/>
                </a:pPr>
                <a:endParaRPr lang="en-US" altLang="zh-TW" dirty="0"/>
              </a:p>
              <a:p>
                <a:pPr marL="914400" lvl="2" indent="0">
                  <a:buNone/>
                </a:pPr>
                <a:r>
                  <a:rPr lang="en-US" altLang="zh-TW" sz="1800" dirty="0">
                    <a:solidFill>
                      <a:srgbClr val="306000"/>
                    </a:solidFill>
                  </a:rPr>
                  <a:t>for small bbox:</a:t>
                </a:r>
                <a:r>
                  <a:rPr lang="en-US" altLang="zh-TW" sz="4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dirty="0" smtClean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i="1" dirty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𝑏𝑏𝑜𝑥</m:t>
                        </m:r>
                        <m:r>
                          <a:rPr lang="en-US" altLang="zh-TW" sz="3200" i="1" dirty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3200" i="1" dirty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US" altLang="zh-TW" sz="3200" i="1" dirty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altLang="zh-TW" sz="3200" i="1" dirty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𝑝𝑎𝑡𝑐h</m:t>
                        </m:r>
                        <m:r>
                          <a:rPr lang="en-US" altLang="zh-TW" sz="3200" i="1" dirty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3200" i="1" dirty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</m:num>
                      <m:den>
                        <m:r>
                          <a:rPr lang="en-US" altLang="zh-TW" sz="3200" b="0" i="1" dirty="0" smtClean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𝑏𝑏𝑜𝑥</m:t>
                        </m:r>
                        <m:r>
                          <a:rPr lang="en-US" altLang="zh-TW" sz="3200" i="1" dirty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3200" i="1" dirty="0">
                            <a:solidFill>
                              <a:srgbClr val="306000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  <m:r>
                      <a:rPr lang="en-US" altLang="zh-TW" sz="3200" i="1" dirty="0" smtClean="0">
                        <a:solidFill>
                          <a:srgbClr val="306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3200" i="1" dirty="0">
                        <a:solidFill>
                          <a:srgbClr val="306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3200" b="0" i="1" dirty="0" smtClean="0">
                        <a:solidFill>
                          <a:srgbClr val="306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25%</m:t>
                    </m:r>
                  </m:oMath>
                </a14:m>
                <a:endParaRPr lang="en-US" altLang="zh-TW" sz="3200" dirty="0">
                  <a:solidFill>
                    <a:srgbClr val="306000"/>
                  </a:solidFill>
                </a:endParaRPr>
              </a:p>
              <a:p>
                <a:pPr lvl="2"/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1FC5CB-E957-442D-A632-9DA679AE84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634" y="1825625"/>
                <a:ext cx="11036166" cy="4351338"/>
              </a:xfrm>
              <a:blipFill>
                <a:blip r:embed="rId2"/>
                <a:stretch>
                  <a:fillRect l="-994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6007C4-F2D3-4B38-BB0F-C7EF7A939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64301"/>
              </p:ext>
            </p:extLst>
          </p:nvPr>
        </p:nvGraphicFramePr>
        <p:xfrm>
          <a:off x="8102600" y="1874207"/>
          <a:ext cx="4036123" cy="4054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589">
                  <a:extLst>
                    <a:ext uri="{9D8B030D-6E8A-4147-A177-3AD203B41FA5}">
                      <a16:colId xmlns:a16="http://schemas.microsoft.com/office/drawing/2014/main" val="428878916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1892708363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376926887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1386614612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487192020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829437373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1143899264"/>
                    </a:ext>
                  </a:extLst>
                </a:gridCol>
              </a:tblGrid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685933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655645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98773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101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223704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451640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029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65670F7-D85C-4465-B063-7D7394FDA54A}"/>
              </a:ext>
            </a:extLst>
          </p:cNvPr>
          <p:cNvSpPr/>
          <p:nvPr/>
        </p:nvSpPr>
        <p:spPr>
          <a:xfrm>
            <a:off x="8851900" y="1991783"/>
            <a:ext cx="838200" cy="1437217"/>
          </a:xfrm>
          <a:prstGeom prst="rect">
            <a:avLst/>
          </a:prstGeom>
          <a:solidFill>
            <a:srgbClr val="002060">
              <a:alpha val="40000"/>
            </a:srgb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59A76-2ACC-4C19-BE7F-9E8AB8AFD22D}"/>
              </a:ext>
            </a:extLst>
          </p:cNvPr>
          <p:cNvSpPr/>
          <p:nvPr/>
        </p:nvSpPr>
        <p:spPr>
          <a:xfrm>
            <a:off x="10773832" y="4222750"/>
            <a:ext cx="440267" cy="495300"/>
          </a:xfrm>
          <a:prstGeom prst="rect">
            <a:avLst/>
          </a:prstGeom>
          <a:solidFill>
            <a:srgbClr val="306000">
              <a:alpha val="40000"/>
            </a:srgbClr>
          </a:solidFill>
          <a:ln w="38100">
            <a:solidFill>
              <a:srgbClr val="30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94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E35D-5BC8-46AA-804F-0D0841FA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Ground Truth is not perfect</a:t>
            </a:r>
            <a:endParaRPr lang="zh-TW" altLang="en-US" dirty="0"/>
          </a:p>
        </p:txBody>
      </p:sp>
      <p:pic>
        <p:nvPicPr>
          <p:cNvPr id="14" name="Picture 13" descr="Calendar&#10;&#10;Description automatically generated">
            <a:extLst>
              <a:ext uri="{FF2B5EF4-FFF2-40B4-BE49-F238E27FC236}">
                <a16:creationId xmlns:a16="http://schemas.microsoft.com/office/drawing/2014/main" id="{32DE35E8-9308-48C9-920D-DEB7250E4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22" t="67390" r="2009" b="2585"/>
          <a:stretch/>
        </p:blipFill>
        <p:spPr>
          <a:xfrm>
            <a:off x="568088" y="3429000"/>
            <a:ext cx="2623881" cy="2553736"/>
          </a:xfrm>
          <a:prstGeom prst="rect">
            <a:avLst/>
          </a:prstGeom>
        </p:spPr>
      </p:pic>
      <p:pic>
        <p:nvPicPr>
          <p:cNvPr id="15" name="Picture 14" descr="Calendar&#10;&#10;Description automatically generated">
            <a:extLst>
              <a:ext uri="{FF2B5EF4-FFF2-40B4-BE49-F238E27FC236}">
                <a16:creationId xmlns:a16="http://schemas.microsoft.com/office/drawing/2014/main" id="{73AC05B8-076E-4500-AEDF-59947D348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017" b="66959"/>
          <a:stretch/>
        </p:blipFill>
        <p:spPr>
          <a:xfrm>
            <a:off x="4459954" y="3429000"/>
            <a:ext cx="2965705" cy="2553243"/>
          </a:xfrm>
          <a:prstGeom prst="rect">
            <a:avLst/>
          </a:prstGeom>
        </p:spPr>
      </p:pic>
      <p:pic>
        <p:nvPicPr>
          <p:cNvPr id="16" name="Picture 15" descr="Calendar&#10;&#10;Description automatically generated">
            <a:extLst>
              <a:ext uri="{FF2B5EF4-FFF2-40B4-BE49-F238E27FC236}">
                <a16:creationId xmlns:a16="http://schemas.microsoft.com/office/drawing/2014/main" id="{7CCBDB8F-2E10-4286-A395-CEA472F1B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" t="33921" r="66610" b="33038"/>
          <a:stretch/>
        </p:blipFill>
        <p:spPr>
          <a:xfrm>
            <a:off x="8693644" y="3429000"/>
            <a:ext cx="3015756" cy="255324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858C72E-E321-40DA-99E9-C6BB3198E17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7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Don’t want to penalize the prediction near the non-perfect GT too much</a:t>
            </a:r>
          </a:p>
          <a:p>
            <a:pPr lvl="1"/>
            <a:r>
              <a:rPr lang="en-US" altLang="zh-TW" dirty="0"/>
              <a:t>Apply blur on GT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B14730-B66B-4B21-BF94-CFE55204E04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425659" y="4705622"/>
            <a:ext cx="1267985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ADA864-448D-42FD-B806-C10EB977C50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191969" y="4705622"/>
            <a:ext cx="1267985" cy="246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88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1F0D3-5839-42A6-A6FA-DD15042E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B88F99-294A-427B-A8A7-2B23DD702441}"/>
              </a:ext>
            </a:extLst>
          </p:cNvPr>
          <p:cNvGrpSpPr/>
          <p:nvPr/>
        </p:nvGrpSpPr>
        <p:grpSpPr>
          <a:xfrm>
            <a:off x="2808922" y="3007995"/>
            <a:ext cx="6085840" cy="1324610"/>
            <a:chOff x="3005772" y="3103245"/>
            <a:chExt cx="6085840" cy="132461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A246E5D-BA42-49F8-9E1C-B274601F1AB9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4325937" y="3765550"/>
              <a:ext cx="821055" cy="31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BBC63A3-0183-4C42-8058-56FB4746BFE8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6719252" y="3765550"/>
              <a:ext cx="821055" cy="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 descr="Graphical user interface, application, calendar&#10;&#10;Description automatically generated">
              <a:extLst>
                <a:ext uri="{FF2B5EF4-FFF2-40B4-BE49-F238E27FC236}">
                  <a16:creationId xmlns:a16="http://schemas.microsoft.com/office/drawing/2014/main" id="{12619388-7206-497A-8004-007AF0E0A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2" t="63454" r="64050" b="10617"/>
            <a:stretch/>
          </p:blipFill>
          <p:spPr bwMode="auto">
            <a:xfrm>
              <a:off x="3005772" y="3103880"/>
              <a:ext cx="1320165" cy="132397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 descr="Graphical user interface, application, calendar&#10;&#10;Description automatically generated">
              <a:extLst>
                <a:ext uri="{FF2B5EF4-FFF2-40B4-BE49-F238E27FC236}">
                  <a16:creationId xmlns:a16="http://schemas.microsoft.com/office/drawing/2014/main" id="{AD8C2771-0C30-43A2-97D3-F48C57E07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82" t="9357" r="61907" b="63646"/>
            <a:stretch/>
          </p:blipFill>
          <p:spPr bwMode="auto">
            <a:xfrm>
              <a:off x="5146992" y="3103245"/>
              <a:ext cx="1572260" cy="13246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 descr="Graphical user interface, application, calendar&#10;&#10;Description automatically generated">
              <a:extLst>
                <a:ext uri="{FF2B5EF4-FFF2-40B4-BE49-F238E27FC236}">
                  <a16:creationId xmlns:a16="http://schemas.microsoft.com/office/drawing/2014/main" id="{82B37B4B-5054-4DA2-97CD-23A8832C0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11" t="36352" r="61635" b="36650"/>
            <a:stretch/>
          </p:blipFill>
          <p:spPr bwMode="auto">
            <a:xfrm>
              <a:off x="7540307" y="3103245"/>
              <a:ext cx="1551305" cy="13246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6958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438B2-E527-4C76-8F4D-3A8BA0D0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endParaRPr lang="zh-TW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DE8D1-03B6-4AFA-84D2-5EEF13C1F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775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EA7C-BCF7-47A4-9495-8833F251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18E231-EC9A-4E69-B594-48C0BB632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7692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Labels are imbalance</a:t>
                </a:r>
              </a:p>
              <a:p>
                <a:pPr lvl="1"/>
                <a:r>
                  <a:rPr lang="en-US" altLang="zh-TW" dirty="0">
                    <a:sym typeface="Wingdings" panose="05000000000000000000" pitchFamily="2" charset="2"/>
                  </a:rPr>
                  <a:t># negative patches : # positive patches = 45.7 : 3.3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𝐵𝐶𝐸𝑊𝑖𝑡h𝐿𝑜𝑔𝑖𝑡𝑠𝐿𝑜𝑠𝑠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=−[ </m:t>
                        </m:r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)×</m:t>
                        </m:r>
                      </m:e>
                    </m:func>
                  </m:oMath>
                </a14:m>
                <a:r>
                  <a:rPr lang="en-US" altLang="zh-TW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log</m:t>
                    </m:r>
                  </m:oMath>
                </a14:m>
                <a:r>
                  <a:rPr lang="en-US" altLang="zh-TW" dirty="0">
                    <a:sym typeface="Wingdings" panose="05000000000000000000" pitchFamily="2" charset="2"/>
                  </a:rPr>
                  <a:t>(1-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</m:oMath>
                </a14:m>
                <a:r>
                  <a:rPr lang="en-US" altLang="zh-TW" dirty="0">
                    <a:sym typeface="Wingdings" panose="05000000000000000000" pitchFamily="2" charset="2"/>
                  </a:rPr>
                  <a:t>(x)) ]</a:t>
                </a:r>
              </a:p>
              <a:p>
                <a:pPr lvl="2"/>
                <a:r>
                  <a:rPr lang="en-US" altLang="zh-TW" dirty="0">
                    <a:sym typeface="Wingdings" panose="05000000000000000000" pitchFamily="2" charset="2"/>
                  </a:rPr>
                  <a:t>y: label</a:t>
                </a:r>
              </a:p>
              <a:p>
                <a:pPr lvl="2"/>
                <a:r>
                  <a:rPr lang="en-US" altLang="zh-TW" dirty="0">
                    <a:sym typeface="Wingdings" panose="05000000000000000000" pitchFamily="2" charset="2"/>
                  </a:rPr>
                  <a:t>x: prediction</a:t>
                </a:r>
              </a:p>
              <a:p>
                <a:pPr lvl="2"/>
                <a:r>
                  <a:rPr lang="en-US" altLang="zh-TW" dirty="0">
                    <a:sym typeface="Wingdings" panose="05000000000000000000" pitchFamily="2" charset="2"/>
                  </a:rPr>
                  <a:t>penalize the wrong prediction of true positive more</a:t>
                </a:r>
              </a:p>
              <a:p>
                <a:r>
                  <a:rPr lang="en-US" altLang="zh-TW" dirty="0">
                    <a:sym typeface="Wingdings" panose="05000000000000000000" pitchFamily="2" charset="2"/>
                  </a:rPr>
                  <a:t>Add penalty to prevent lazy model (predict all dropped patches as 1)</a:t>
                </a:r>
              </a:p>
              <a:p>
                <a:pPr lvl="1"/>
                <a:r>
                  <a:rPr lang="en-US" altLang="zh-TW" dirty="0"/>
                  <a:t>Penalty = 1 - MSE(prediction, patten of dropped patches)</a:t>
                </a:r>
              </a:p>
              <a:p>
                <a:pPr lvl="1"/>
                <a:endParaRPr lang="en-US" altLang="zh-TW" dirty="0">
                  <a:solidFill>
                    <a:srgbClr val="FF00FF"/>
                  </a:solidFill>
                </a:endParaRPr>
              </a:p>
              <a:p>
                <a:r>
                  <a:rPr lang="en-US" altLang="zh-TW" dirty="0"/>
                  <a:t>Loss = 0.9*</a:t>
                </a:r>
                <a:r>
                  <a:rPr lang="en-US" altLang="zh-TW" dirty="0" err="1"/>
                  <a:t>BCELoss</a:t>
                </a:r>
                <a:r>
                  <a:rPr lang="en-US" altLang="zh-TW" dirty="0"/>
                  <a:t> + 0.1*Penalty</a:t>
                </a:r>
              </a:p>
              <a:p>
                <a:pPr marL="457200" lvl="1" indent="0">
                  <a:buNone/>
                </a:pPr>
                <a:endParaRPr lang="en-US" altLang="zh-TW" dirty="0">
                  <a:solidFill>
                    <a:schemeClr val="dk1"/>
                  </a:solidFill>
                </a:endParaRPr>
              </a:p>
              <a:p>
                <a:pPr lvl="1"/>
                <a:endParaRPr lang="en-US" altLang="zh-TW" dirty="0">
                  <a:sym typeface="Wingdings" panose="05000000000000000000" pitchFamily="2" charset="2"/>
                </a:endParaRPr>
              </a:p>
              <a:p>
                <a:pPr lvl="1"/>
                <a:endParaRPr lang="en-US" altLang="zh-TW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18E231-EC9A-4E69-B594-48C0BB632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7692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3111096-58F4-4BAC-9B45-575356D43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2177" r="3540" b="-1"/>
          <a:stretch/>
        </p:blipFill>
        <p:spPr bwMode="auto">
          <a:xfrm>
            <a:off x="9346130" y="4256415"/>
            <a:ext cx="2845870" cy="260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6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F7BC3-DA1C-42DF-BAFA-D18A8449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C5836-7E34-4DA6-B048-DA6801D01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380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5D87-7249-4BCA-9365-605C45EB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Before we start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C6D84-01B6-4F19-A6A1-C0318C42E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22" y="1459263"/>
            <a:ext cx="5011755" cy="393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6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6F1F6-2A2B-4276-9E18-69120D5C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Likely location of chairs</a:t>
            </a:r>
            <a:endParaRPr lang="zh-TW" altLang="en-US" dirty="0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61E7CFCD-9DAD-48BE-ABFD-B16820F4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530" t="33839" r="484" b="33333"/>
          <a:stretch/>
        </p:blipFill>
        <p:spPr>
          <a:xfrm>
            <a:off x="3009593" y="1155885"/>
            <a:ext cx="3074269" cy="2629309"/>
          </a:xfr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9C895D2A-0DF2-4A73-9C56-BCE0759C5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90" t="33440" r="539" b="33959"/>
          <a:stretch/>
        </p:blipFill>
        <p:spPr>
          <a:xfrm>
            <a:off x="3009593" y="3975992"/>
            <a:ext cx="3086407" cy="2672763"/>
          </a:xfrm>
          <a:prstGeom prst="rect">
            <a:avLst/>
          </a:prstGeom>
        </p:spPr>
      </p:pic>
      <p:pic>
        <p:nvPicPr>
          <p:cNvPr id="7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65440105-DD17-4448-94E0-E658CB098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3" t="67519" r="2421" b="2178"/>
          <a:stretch/>
        </p:blipFill>
        <p:spPr>
          <a:xfrm>
            <a:off x="155237" y="1155826"/>
            <a:ext cx="2768973" cy="2629369"/>
          </a:xfrm>
          <a:prstGeom prst="rect">
            <a:avLst/>
          </a:prstGeom>
        </p:spPr>
      </p:pic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3B7DB4DF-57DD-457F-B56B-3E85FD76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8" t="69339" r="2910" b="3656"/>
          <a:stretch/>
        </p:blipFill>
        <p:spPr>
          <a:xfrm>
            <a:off x="155237" y="3975993"/>
            <a:ext cx="2762505" cy="2672762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6A39608D-2827-40C2-AFEB-3024051C2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0" t="63566" r="63608" b="10077"/>
          <a:stretch/>
        </p:blipFill>
        <p:spPr>
          <a:xfrm>
            <a:off x="6262576" y="1155825"/>
            <a:ext cx="2594952" cy="2629309"/>
          </a:xfrm>
          <a:prstGeom prst="rect">
            <a:avLst/>
          </a:prstGeom>
        </p:spPr>
      </p:pic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6F7697D1-9A0C-4347-B807-6DF3EA7C5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07" t="36279" r="6632" b="35969"/>
          <a:stretch/>
        </p:blipFill>
        <p:spPr>
          <a:xfrm>
            <a:off x="8937410" y="1155825"/>
            <a:ext cx="3099353" cy="2629309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7D5E53-F2CE-4A62-886D-2C0D2EEA6C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62" t="64410" r="63531" b="10784"/>
          <a:stretch/>
        </p:blipFill>
        <p:spPr>
          <a:xfrm>
            <a:off x="6253867" y="3950742"/>
            <a:ext cx="2594953" cy="2698013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4FD5D9-A728-4C69-8AF5-7F661FE29D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54" t="36287" r="7149" b="36588"/>
          <a:stretch/>
        </p:blipFill>
        <p:spPr>
          <a:xfrm>
            <a:off x="8941980" y="3950742"/>
            <a:ext cx="3201751" cy="27312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9CD203-0DB9-4472-A2CC-34316D090D6D}"/>
              </a:ext>
            </a:extLst>
          </p:cNvPr>
          <p:cNvCxnSpPr/>
          <p:nvPr/>
        </p:nvCxnSpPr>
        <p:spPr>
          <a:xfrm>
            <a:off x="0" y="3883367"/>
            <a:ext cx="12192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CAA85B-473A-4E4C-8302-DE10D7B5D3C7}"/>
              </a:ext>
            </a:extLst>
          </p:cNvPr>
          <p:cNvCxnSpPr>
            <a:cxnSpLocks/>
          </p:cNvCxnSpPr>
          <p:nvPr/>
        </p:nvCxnSpPr>
        <p:spPr>
          <a:xfrm>
            <a:off x="6154065" y="1068404"/>
            <a:ext cx="14249" cy="5789596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11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0D7F-E11F-4BB7-91C7-A6B0CD61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Chair – find the edge of table</a:t>
            </a:r>
            <a:endParaRPr lang="zh-TW" altLang="en-US" dirty="0"/>
          </a:p>
        </p:txBody>
      </p:sp>
      <p:pic>
        <p:nvPicPr>
          <p:cNvPr id="5" name="Picture 4" descr="Timeline, calendar&#10;&#10;Description automatically generated">
            <a:extLst>
              <a:ext uri="{FF2B5EF4-FFF2-40B4-BE49-F238E27FC236}">
                <a16:creationId xmlns:a16="http://schemas.microsoft.com/office/drawing/2014/main" id="{7F48F001-400D-4EE4-A7DF-96EF84BFD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71" t="69469" r="3100" b="2989"/>
          <a:stretch/>
        </p:blipFill>
        <p:spPr>
          <a:xfrm>
            <a:off x="394029" y="1035992"/>
            <a:ext cx="2592729" cy="276915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1CD0972-9456-49E1-B9C8-BFA019687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4" t="33809" r="575" b="33104"/>
          <a:stretch/>
        </p:blipFill>
        <p:spPr bwMode="auto">
          <a:xfrm>
            <a:off x="3053351" y="3986042"/>
            <a:ext cx="3059953" cy="267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imeline, calendar&#10;&#10;Description automatically generated">
            <a:extLst>
              <a:ext uri="{FF2B5EF4-FFF2-40B4-BE49-F238E27FC236}">
                <a16:creationId xmlns:a16="http://schemas.microsoft.com/office/drawing/2014/main" id="{042D3A2B-AC09-4156-8F75-59D67362D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89" t="32948" b="33318"/>
          <a:stretch/>
        </p:blipFill>
        <p:spPr>
          <a:xfrm>
            <a:off x="3065968" y="1035992"/>
            <a:ext cx="3088097" cy="272039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CDE57EF-5E7C-4581-BC07-081CC3057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8" t="67892" r="2946" b="2010"/>
          <a:stretch/>
        </p:blipFill>
        <p:spPr bwMode="auto">
          <a:xfrm>
            <a:off x="334763" y="3986042"/>
            <a:ext cx="2578835" cy="26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2C3E252-4937-4A00-989F-EF350D47B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32" t="33128" r="695" b="33596"/>
          <a:stretch/>
        </p:blipFill>
        <p:spPr>
          <a:xfrm>
            <a:off x="9009859" y="1068404"/>
            <a:ext cx="2930433" cy="2606733"/>
          </a:xfrm>
          <a:prstGeom prst="rect">
            <a:avLst/>
          </a:prstGeom>
        </p:spPr>
      </p:pic>
      <p:pic>
        <p:nvPicPr>
          <p:cNvPr id="9" name="Picture 8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442CA452-F71F-4CB2-91C2-30CA33FFA9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5" t="64557" r="63659" b="11864"/>
          <a:stretch/>
        </p:blipFill>
        <p:spPr>
          <a:xfrm>
            <a:off x="6249131" y="3961519"/>
            <a:ext cx="2755376" cy="2794879"/>
          </a:xfrm>
          <a:prstGeom prst="rect">
            <a:avLst/>
          </a:prstGeom>
        </p:spPr>
      </p:pic>
      <p:pic>
        <p:nvPicPr>
          <p:cNvPr id="13" name="Picture 1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4EC56B5-ECFD-4204-B4F5-2E35FE359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14" t="68039" r="2029" b="1635"/>
          <a:stretch/>
        </p:blipFill>
        <p:spPr>
          <a:xfrm>
            <a:off x="6311644" y="1082659"/>
            <a:ext cx="2569890" cy="26067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2AD2E3-6855-4CCE-AEC6-A0806761156F}"/>
              </a:ext>
            </a:extLst>
          </p:cNvPr>
          <p:cNvCxnSpPr/>
          <p:nvPr/>
        </p:nvCxnSpPr>
        <p:spPr>
          <a:xfrm>
            <a:off x="0" y="3883367"/>
            <a:ext cx="12192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D64D9-287A-4FCC-96C5-706F4DE5F071}"/>
              </a:ext>
            </a:extLst>
          </p:cNvPr>
          <p:cNvCxnSpPr>
            <a:cxnSpLocks/>
          </p:cNvCxnSpPr>
          <p:nvPr/>
        </p:nvCxnSpPr>
        <p:spPr>
          <a:xfrm>
            <a:off x="6154065" y="1068404"/>
            <a:ext cx="14249" cy="5789596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985E62-EC21-4E5A-A336-A79EB1F890F6}"/>
              </a:ext>
            </a:extLst>
          </p:cNvPr>
          <p:cNvGrpSpPr/>
          <p:nvPr/>
        </p:nvGrpSpPr>
        <p:grpSpPr>
          <a:xfrm>
            <a:off x="9004507" y="3949130"/>
            <a:ext cx="3153367" cy="2856094"/>
            <a:chOff x="9004507" y="3949130"/>
            <a:chExt cx="3153367" cy="2856094"/>
          </a:xfrm>
        </p:grpSpPr>
        <p:pic>
          <p:nvPicPr>
            <p:cNvPr id="11" name="Picture 10" descr="Graphical user interface, calendar&#10;&#10;Description automatically generated">
              <a:extLst>
                <a:ext uri="{FF2B5EF4-FFF2-40B4-BE49-F238E27FC236}">
                  <a16:creationId xmlns:a16="http://schemas.microsoft.com/office/drawing/2014/main" id="{08A7767D-52D8-475E-B1E9-2F3AC4EA3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990" t="36324" r="34460" b="35439"/>
            <a:stretch/>
          </p:blipFill>
          <p:spPr>
            <a:xfrm>
              <a:off x="9004507" y="4010349"/>
              <a:ext cx="3153367" cy="2794875"/>
            </a:xfrm>
            <a:prstGeom prst="rect">
              <a:avLst/>
            </a:prstGeom>
          </p:spPr>
        </p:pic>
        <p:pic>
          <p:nvPicPr>
            <p:cNvPr id="16" name="Picture 15" descr="Graphical user interface, application, PowerPoint&#10;&#10;Description automatically generated">
              <a:extLst>
                <a:ext uri="{FF2B5EF4-FFF2-40B4-BE49-F238E27FC236}">
                  <a16:creationId xmlns:a16="http://schemas.microsoft.com/office/drawing/2014/main" id="{7E7D0F80-51D8-4A6C-BE69-072444FA1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848" t="33032" r="6382" b="63771"/>
            <a:stretch/>
          </p:blipFill>
          <p:spPr>
            <a:xfrm>
              <a:off x="9408781" y="3949130"/>
              <a:ext cx="2149857" cy="263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79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85D7-82F3-4A32-92DB-F2D62AA8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Likely location of bottles</a:t>
            </a:r>
            <a:endParaRPr lang="zh-TW" altLang="en-US" dirty="0"/>
          </a:p>
        </p:txBody>
      </p:sp>
      <p:pic>
        <p:nvPicPr>
          <p:cNvPr id="5" name="Content Placeholder 4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FA9CFC98-43A7-40F3-A6D9-0ECB66A44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32" t="64005" r="63702" b="9451"/>
          <a:stretch/>
        </p:blipFill>
        <p:spPr>
          <a:xfrm>
            <a:off x="0" y="1054431"/>
            <a:ext cx="2685444" cy="2739379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44BC22F-9AED-44F1-8032-359E5B105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07" t="36386" r="7074" b="36666"/>
          <a:stretch/>
        </p:blipFill>
        <p:spPr>
          <a:xfrm>
            <a:off x="2749998" y="4109341"/>
            <a:ext cx="3232727" cy="2686940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C2A24840-5B6E-4C75-8BD1-683DA525D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31" t="36362" r="6384" b="36551"/>
          <a:stretch/>
        </p:blipFill>
        <p:spPr>
          <a:xfrm>
            <a:off x="9024193" y="4139552"/>
            <a:ext cx="3134486" cy="2574282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C6E5A369-D1F7-4CBE-B4F4-6B6C924BCC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50" t="63085" r="63265" b="9827"/>
          <a:stretch/>
        </p:blipFill>
        <p:spPr>
          <a:xfrm>
            <a:off x="6201717" y="1054431"/>
            <a:ext cx="2847794" cy="2884946"/>
          </a:xfrm>
          <a:prstGeom prst="rect">
            <a:avLst/>
          </a:prstGeom>
        </p:spPr>
      </p:pic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F6C68419-66B4-46DE-8070-2C13206067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08" t="63158" r="69200" b="9474"/>
          <a:stretch/>
        </p:blipFill>
        <p:spPr>
          <a:xfrm>
            <a:off x="6166904" y="4175023"/>
            <a:ext cx="2857289" cy="2503339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A34A6B-0764-46EC-99C9-57E50C8F3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4" t="63734" r="64166" b="10161"/>
          <a:stretch/>
        </p:blipFill>
        <p:spPr>
          <a:xfrm>
            <a:off x="28498" y="3972925"/>
            <a:ext cx="2642697" cy="2823356"/>
          </a:xfrm>
          <a:prstGeom prst="rect">
            <a:avLst/>
          </a:prstGeom>
        </p:spPr>
      </p:pic>
      <p:pic>
        <p:nvPicPr>
          <p:cNvPr id="15" name="Content Placeholder 4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AA0007E6-F77A-41E4-8627-CFCED07CD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99" t="36437" r="5583" b="35691"/>
          <a:stretch/>
        </p:blipFill>
        <p:spPr>
          <a:xfrm>
            <a:off x="2874325" y="1157962"/>
            <a:ext cx="3287790" cy="272540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00B69F-AB2A-4487-AB85-0D3179C22B57}"/>
              </a:ext>
            </a:extLst>
          </p:cNvPr>
          <p:cNvCxnSpPr/>
          <p:nvPr/>
        </p:nvCxnSpPr>
        <p:spPr>
          <a:xfrm>
            <a:off x="0" y="3883367"/>
            <a:ext cx="1219200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4B403B-CCC0-45CC-8558-0C59583B2EDF}"/>
              </a:ext>
            </a:extLst>
          </p:cNvPr>
          <p:cNvCxnSpPr>
            <a:cxnSpLocks/>
          </p:cNvCxnSpPr>
          <p:nvPr/>
        </p:nvCxnSpPr>
        <p:spPr>
          <a:xfrm>
            <a:off x="6154065" y="1068404"/>
            <a:ext cx="14249" cy="5789596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Calendar&#10;&#10;Description automatically generated">
            <a:extLst>
              <a:ext uri="{FF2B5EF4-FFF2-40B4-BE49-F238E27FC236}">
                <a16:creationId xmlns:a16="http://schemas.microsoft.com/office/drawing/2014/main" id="{2F2CFEF2-36A1-4C71-9F34-EF21F46442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307" t="36395" r="6793" b="36518"/>
          <a:stretch/>
        </p:blipFill>
        <p:spPr>
          <a:xfrm>
            <a:off x="8973974" y="1116959"/>
            <a:ext cx="3190031" cy="26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1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D59D-2649-46E0-8476-D55CBAD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&amp; Finding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533B-DBC6-48B9-BDF9-4DD2957A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Contextual info can be used to locate object</a:t>
            </a:r>
          </a:p>
          <a:p>
            <a:r>
              <a:rPr lang="en-US" altLang="zh-TW" dirty="0"/>
              <a:t>Model learns very fast</a:t>
            </a:r>
          </a:p>
          <a:p>
            <a:pPr lvl="1"/>
            <a:endParaRPr lang="en-US" altLang="zh-TW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37C131D-86CF-4FA8-AA75-0BDBDD86D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129" y="430521"/>
            <a:ext cx="4174129" cy="3196190"/>
          </a:xfrm>
          <a:prstGeom prst="rect">
            <a:avLst/>
          </a:prstGeom>
        </p:spPr>
      </p:pic>
      <p:pic>
        <p:nvPicPr>
          <p:cNvPr id="15" name="path4-addtext">
            <a:hlinkClick r:id="" action="ppaction://media"/>
            <a:extLst>
              <a:ext uri="{FF2B5EF4-FFF2-40B4-BE49-F238E27FC236}">
                <a16:creationId xmlns:a16="http://schemas.microsoft.com/office/drawing/2014/main" id="{13516105-F114-4FF2-94B8-3496CC526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61021" t="36452" r="20362" b="36222"/>
          <a:stretch/>
        </p:blipFill>
        <p:spPr>
          <a:xfrm>
            <a:off x="8879818" y="4118286"/>
            <a:ext cx="3312181" cy="2734532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695D148F-0BAF-4822-9C28-CB6076D06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50" t="63599" r="63503" b="11109"/>
          <a:stretch/>
        </p:blipFill>
        <p:spPr>
          <a:xfrm>
            <a:off x="36157" y="4070191"/>
            <a:ext cx="2840287" cy="2708981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684FCD-E767-489F-BE09-EC6FF70FAE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651" t="8372" r="38803" b="63653"/>
          <a:stretch/>
        </p:blipFill>
        <p:spPr>
          <a:xfrm>
            <a:off x="6107804" y="3979876"/>
            <a:ext cx="2760690" cy="2854477"/>
          </a:xfrm>
          <a:prstGeom prst="rect">
            <a:avLst/>
          </a:prstGeom>
        </p:spPr>
      </p:pic>
      <p:pic>
        <p:nvPicPr>
          <p:cNvPr id="16" name="path17">
            <a:hlinkClick r:id="" action="ppaction://media"/>
            <a:extLst>
              <a:ext uri="{FF2B5EF4-FFF2-40B4-BE49-F238E27FC236}">
                <a16:creationId xmlns:a16="http://schemas.microsoft.com/office/drawing/2014/main" id="{F0308315-AE6D-42F9-9E0D-FE6FC41365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61144" t="36490" r="21010" b="36564"/>
          <a:stretch/>
        </p:blipFill>
        <p:spPr>
          <a:xfrm>
            <a:off x="2746477" y="4123469"/>
            <a:ext cx="3219556" cy="27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D59D-2649-46E0-8476-D55CBAD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 &amp; Finding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533B-DBC6-48B9-BDF9-4DD2957A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Contextual info can be used to locate object</a:t>
            </a:r>
          </a:p>
          <a:p>
            <a:r>
              <a:rPr lang="en-US" altLang="zh-TW" dirty="0"/>
              <a:t>Model learns very fast</a:t>
            </a:r>
          </a:p>
          <a:p>
            <a:r>
              <a:rPr lang="en-US" altLang="zh-TW" dirty="0" err="1"/>
              <a:t>ViT</a:t>
            </a:r>
            <a:r>
              <a:rPr lang="en-US" altLang="zh-TW" dirty="0"/>
              <a:t> capture the context very well</a:t>
            </a:r>
          </a:p>
          <a:p>
            <a:pPr lvl="1"/>
            <a:r>
              <a:rPr lang="en-US" altLang="zh-TW" dirty="0"/>
              <a:t>capture human shoulder for chair</a:t>
            </a:r>
          </a:p>
          <a:p>
            <a:pPr lvl="1"/>
            <a:r>
              <a:rPr lang="en-US" altLang="zh-TW" dirty="0"/>
              <a:t>capture hand for bottle</a:t>
            </a:r>
          </a:p>
          <a:p>
            <a:pPr lvl="1"/>
            <a:endParaRPr lang="en-US" altLang="zh-TW" dirty="0"/>
          </a:p>
        </p:txBody>
      </p:sp>
      <p:pic>
        <p:nvPicPr>
          <p:cNvPr id="5" name="Google Shape;237;gf01228a08b_0_48">
            <a:extLst>
              <a:ext uri="{FF2B5EF4-FFF2-40B4-BE49-F238E27FC236}">
                <a16:creationId xmlns:a16="http://schemas.microsoft.com/office/drawing/2014/main" id="{AA0DDA29-895E-4367-9959-47F2D7BB2B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879" t="9414" r="63602" b="60256"/>
          <a:stretch/>
        </p:blipFill>
        <p:spPr>
          <a:xfrm>
            <a:off x="4288158" y="4650551"/>
            <a:ext cx="2823843" cy="219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7;gf01228a08b_0_48">
            <a:extLst>
              <a:ext uri="{FF2B5EF4-FFF2-40B4-BE49-F238E27FC236}">
                <a16:creationId xmlns:a16="http://schemas.microsoft.com/office/drawing/2014/main" id="{4E077419-6367-4BEA-AB0C-02CA699A5F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7108" t="39610" r="3652" b="28449"/>
          <a:stretch/>
        </p:blipFill>
        <p:spPr>
          <a:xfrm>
            <a:off x="7112001" y="4650551"/>
            <a:ext cx="5056650" cy="219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9CC5F6-0D39-4C2B-8BD6-F87F6EA4F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5" t="63013" r="68964" b="9888"/>
          <a:stretch/>
        </p:blipFill>
        <p:spPr bwMode="auto">
          <a:xfrm>
            <a:off x="7578147" y="14361"/>
            <a:ext cx="1823948" cy="23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4411DC-7A14-42D2-9D8D-7354720C5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1" t="36446" r="5778" b="35684"/>
          <a:stretch/>
        </p:blipFill>
        <p:spPr bwMode="auto">
          <a:xfrm>
            <a:off x="9402095" y="41387"/>
            <a:ext cx="2773702" cy="23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44;gf207f0c153_1_1">
            <a:extLst>
              <a:ext uri="{FF2B5EF4-FFF2-40B4-BE49-F238E27FC236}">
                <a16:creationId xmlns:a16="http://schemas.microsoft.com/office/drawing/2014/main" id="{629768FC-06C9-4421-A0B5-AF575200C42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375" t="64925" r="64134" b="12146"/>
          <a:stretch/>
        </p:blipFill>
        <p:spPr>
          <a:xfrm>
            <a:off x="7578147" y="2450194"/>
            <a:ext cx="2234720" cy="212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4;gf207f0c153_1_1">
            <a:extLst>
              <a:ext uri="{FF2B5EF4-FFF2-40B4-BE49-F238E27FC236}">
                <a16:creationId xmlns:a16="http://schemas.microsoft.com/office/drawing/2014/main" id="{49723AB9-9B01-4A92-AEDD-44782E278F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209" t="36304" r="7037" b="36561"/>
          <a:stretch/>
        </p:blipFill>
        <p:spPr>
          <a:xfrm>
            <a:off x="9812867" y="2450194"/>
            <a:ext cx="2355783" cy="212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35F1CF-A635-49BA-BA58-06452BBF4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5" t="63013" r="68964" b="9888"/>
          <a:stretch/>
        </p:blipFill>
        <p:spPr bwMode="auto">
          <a:xfrm>
            <a:off x="7578147" y="0"/>
            <a:ext cx="1823948" cy="23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4B1AC-C95A-4A69-A356-0BBD3E73F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1" t="36446" r="5778" b="35684"/>
          <a:stretch/>
        </p:blipFill>
        <p:spPr bwMode="auto">
          <a:xfrm>
            <a:off x="9402095" y="27026"/>
            <a:ext cx="2773702" cy="23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44;gf207f0c153_1_1">
            <a:extLst>
              <a:ext uri="{FF2B5EF4-FFF2-40B4-BE49-F238E27FC236}">
                <a16:creationId xmlns:a16="http://schemas.microsoft.com/office/drawing/2014/main" id="{F96D8729-F831-4F6E-B0F4-2752F621B8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375" t="64925" r="64134" b="12146"/>
          <a:stretch/>
        </p:blipFill>
        <p:spPr>
          <a:xfrm>
            <a:off x="7578147" y="2435833"/>
            <a:ext cx="2234720" cy="2129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491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D59D-2649-46E0-8476-D55CBAD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533B-DBC6-48B9-BDF9-4DD2957A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 perfect ground truth data</a:t>
            </a:r>
          </a:p>
          <a:p>
            <a:r>
              <a:rPr lang="en-US" altLang="zh-TW" dirty="0"/>
              <a:t>Model still learn to give prob to some dropped patches even the scene is very weird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	                           </a:t>
            </a:r>
            <a:r>
              <a:rPr lang="en-US" altLang="zh-TW" sz="1800" dirty="0"/>
              <a:t>Prediction of bottles on elephant image</a:t>
            </a:r>
          </a:p>
          <a:p>
            <a:pPr lvl="1"/>
            <a:r>
              <a:rPr lang="en-US" altLang="zh-TW" dirty="0"/>
              <a:t>Solution: add scene prior</a:t>
            </a:r>
          </a:p>
          <a:p>
            <a:endParaRPr lang="zh-TW" altLang="en-US" dirty="0"/>
          </a:p>
        </p:txBody>
      </p:sp>
      <p:pic>
        <p:nvPicPr>
          <p:cNvPr id="4" name="Google Shape;140;gf01228a08b_0_7">
            <a:extLst>
              <a:ext uri="{FF2B5EF4-FFF2-40B4-BE49-F238E27FC236}">
                <a16:creationId xmlns:a16="http://schemas.microsoft.com/office/drawing/2014/main" id="{FDD46A03-8A74-4278-A036-59DF7E3C05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8" t="3620" r="59444" b="50624"/>
          <a:stretch/>
        </p:blipFill>
        <p:spPr>
          <a:xfrm>
            <a:off x="3948435" y="3141134"/>
            <a:ext cx="1986258" cy="201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0;gf01228a08b_0_7">
            <a:extLst>
              <a:ext uri="{FF2B5EF4-FFF2-40B4-BE49-F238E27FC236}">
                <a16:creationId xmlns:a16="http://schemas.microsoft.com/office/drawing/2014/main" id="{3EBFD2C7-6103-491B-9223-60DF1DD821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860" t="48691" r="4473" b="5552"/>
          <a:stretch/>
        </p:blipFill>
        <p:spPr>
          <a:xfrm>
            <a:off x="6531207" y="3141134"/>
            <a:ext cx="2239821" cy="2014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834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786A280-FDE5-4DAD-A37B-DF1E2B458A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39" y="-126999"/>
            <a:ext cx="9650162" cy="69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566F4-53CE-45A6-B67E-2054D440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6E4629-EC47-4190-BB47-F25A2BC2616C}"/>
              </a:ext>
            </a:extLst>
          </p:cNvPr>
          <p:cNvSpPr/>
          <p:nvPr/>
        </p:nvSpPr>
        <p:spPr>
          <a:xfrm>
            <a:off x="4089400" y="3788833"/>
            <a:ext cx="1092200" cy="939800"/>
          </a:xfrm>
          <a:prstGeom prst="ellipse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530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C6808-7E86-42C8-B9A0-DBE8118EC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Q&amp;A</a:t>
            </a:r>
            <a:endParaRPr lang="zh-TW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CA3F90-B407-4B20-BBAE-B0D68C0E3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092"/>
              </p:ext>
            </p:extLst>
          </p:nvPr>
        </p:nvGraphicFramePr>
        <p:xfrm>
          <a:off x="1557154" y="1690688"/>
          <a:ext cx="4036123" cy="4054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589">
                  <a:extLst>
                    <a:ext uri="{9D8B030D-6E8A-4147-A177-3AD203B41FA5}">
                      <a16:colId xmlns:a16="http://schemas.microsoft.com/office/drawing/2014/main" val="428878916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1892708363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376926887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1386614612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487192020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829437373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1143899264"/>
                    </a:ext>
                  </a:extLst>
                </a:gridCol>
              </a:tblGrid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685933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655645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98773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223704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451640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2976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DF50751-9965-4685-93D3-05E41EF70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41455"/>
              </p:ext>
            </p:extLst>
          </p:nvPr>
        </p:nvGraphicFramePr>
        <p:xfrm>
          <a:off x="6455477" y="1690688"/>
          <a:ext cx="4036123" cy="4054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589">
                  <a:extLst>
                    <a:ext uri="{9D8B030D-6E8A-4147-A177-3AD203B41FA5}">
                      <a16:colId xmlns:a16="http://schemas.microsoft.com/office/drawing/2014/main" val="428878916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1892708363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376926887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1386614612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487192020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829437373"/>
                    </a:ext>
                  </a:extLst>
                </a:gridCol>
                <a:gridCol w="576589">
                  <a:extLst>
                    <a:ext uri="{9D8B030D-6E8A-4147-A177-3AD203B41FA5}">
                      <a16:colId xmlns:a16="http://schemas.microsoft.com/office/drawing/2014/main" val="1143899264"/>
                    </a:ext>
                  </a:extLst>
                </a:gridCol>
              </a:tblGrid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7685933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655645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998773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223704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5451640"/>
                  </a:ext>
                </a:extLst>
              </a:tr>
              <a:tr h="675717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58382" marR="58382" marT="29191" marB="291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029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48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5D87-7249-4BCA-9365-605C45EB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 dirty="0"/>
              <a:t>Before we start</a:t>
            </a:r>
            <a:endParaRPr lang="zh-TW" altLang="en-US" dirty="0"/>
          </a:p>
        </p:txBody>
      </p:sp>
      <p:pic>
        <p:nvPicPr>
          <p:cNvPr id="13" name="Content Placeholder 14" descr="A picture containing road, street&#10;&#10;Description automatically generated">
            <a:extLst>
              <a:ext uri="{FF2B5EF4-FFF2-40B4-BE49-F238E27FC236}">
                <a16:creationId xmlns:a16="http://schemas.microsoft.com/office/drawing/2014/main" id="{8AB09C9D-B118-429B-AEB8-DB532E678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982531"/>
            <a:ext cx="8661400" cy="577715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E26CF9-DB41-44DD-B7DF-EC57184A52D4}"/>
              </a:ext>
            </a:extLst>
          </p:cNvPr>
          <p:cNvSpPr/>
          <p:nvPr/>
        </p:nvSpPr>
        <p:spPr>
          <a:xfrm>
            <a:off x="1930400" y="982531"/>
            <a:ext cx="8661400" cy="32846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5CF87-B7CB-44DA-A057-EF856A411BB8}"/>
              </a:ext>
            </a:extLst>
          </p:cNvPr>
          <p:cNvSpPr/>
          <p:nvPr/>
        </p:nvSpPr>
        <p:spPr>
          <a:xfrm>
            <a:off x="1930400" y="5334000"/>
            <a:ext cx="8661400" cy="1425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A59F6-1D3A-42C0-AFBD-B0F534A3A336}"/>
              </a:ext>
            </a:extLst>
          </p:cNvPr>
          <p:cNvSpPr/>
          <p:nvPr/>
        </p:nvSpPr>
        <p:spPr>
          <a:xfrm>
            <a:off x="5604933" y="4055533"/>
            <a:ext cx="2768600" cy="1346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889FCD-80ED-4896-AF62-594758573845}"/>
              </a:ext>
            </a:extLst>
          </p:cNvPr>
          <p:cNvSpPr/>
          <p:nvPr/>
        </p:nvSpPr>
        <p:spPr>
          <a:xfrm>
            <a:off x="9668933" y="4116442"/>
            <a:ext cx="922867" cy="1346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93CF15-618D-49C1-A649-B485BD1741E9}"/>
              </a:ext>
            </a:extLst>
          </p:cNvPr>
          <p:cNvSpPr/>
          <p:nvPr/>
        </p:nvSpPr>
        <p:spPr>
          <a:xfrm>
            <a:off x="1930400" y="4201109"/>
            <a:ext cx="1058333" cy="1346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316385-E40A-4FD3-94C2-955187523769}"/>
              </a:ext>
            </a:extLst>
          </p:cNvPr>
          <p:cNvSpPr/>
          <p:nvPr/>
        </p:nvSpPr>
        <p:spPr>
          <a:xfrm>
            <a:off x="4665134" y="4267200"/>
            <a:ext cx="330199" cy="1346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13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5D87-7249-4BCA-9365-605C45EB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TW"/>
              <a:t>Before we start</a:t>
            </a:r>
            <a:endParaRPr lang="zh-TW" altLang="en-US" dirty="0"/>
          </a:p>
        </p:txBody>
      </p:sp>
      <p:pic>
        <p:nvPicPr>
          <p:cNvPr id="13" name="Content Placeholder 14" descr="A picture containing road, street&#10;&#10;Description automatically generated">
            <a:extLst>
              <a:ext uri="{FF2B5EF4-FFF2-40B4-BE49-F238E27FC236}">
                <a16:creationId xmlns:a16="http://schemas.microsoft.com/office/drawing/2014/main" id="{8AB09C9D-B118-429B-AEB8-DB532E678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982531"/>
            <a:ext cx="8661400" cy="5777153"/>
          </a:xfrm>
        </p:spPr>
      </p:pic>
    </p:spTree>
    <p:extLst>
      <p:ext uri="{BB962C8B-B14F-4D97-AF65-F5344CB8AC3E}">
        <p14:creationId xmlns:p14="http://schemas.microsoft.com/office/powerpoint/2010/main" val="357549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BDC2-EAFD-46BA-922E-282B9CD6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Priming – Prior Experience</a:t>
            </a:r>
            <a:endParaRPr lang="zh-TW" alt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64C8713-F1B2-4770-9078-EDEEC2D7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Scene context</a:t>
            </a:r>
          </a:p>
          <a:p>
            <a:r>
              <a:rPr lang="en-US" altLang="zh-TW" dirty="0"/>
              <a:t>Co-occurred objects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D34E5-ACAA-44EA-94E3-A9D6F6A8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409" y="4226184"/>
            <a:ext cx="4409557" cy="2204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3E2E2-A3F0-4068-8512-760DB81D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410" y="1793796"/>
            <a:ext cx="1403392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1E8118-2474-4ABF-9D54-53EFC6CC8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035" y="1793796"/>
            <a:ext cx="2747932" cy="2160000"/>
          </a:xfrm>
          <a:prstGeom prst="rect">
            <a:avLst/>
          </a:prstGeom>
        </p:spPr>
      </p:pic>
      <p:pic>
        <p:nvPicPr>
          <p:cNvPr id="21" name="Content Placeholder 14" descr="A picture containing road, street&#10;&#10;Description automatically generated">
            <a:extLst>
              <a:ext uri="{FF2B5EF4-FFF2-40B4-BE49-F238E27FC236}">
                <a16:creationId xmlns:a16="http://schemas.microsoft.com/office/drawing/2014/main" id="{1117DC11-0908-47F7-968D-AB74C4F55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6" y="3190483"/>
            <a:ext cx="4858291" cy="32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9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D59D-2649-46E0-8476-D55CBAD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533B-DBC6-48B9-BDF9-4DD2957A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0375"/>
          </a:xfrm>
        </p:spPr>
        <p:txBody>
          <a:bodyPr/>
          <a:lstStyle/>
          <a:p>
            <a:r>
              <a:rPr lang="en-US" altLang="zh-TW" dirty="0"/>
              <a:t>Use scene context to predict the likely location of specific objects</a:t>
            </a:r>
          </a:p>
          <a:p>
            <a:pPr lvl="1"/>
            <a:r>
              <a:rPr lang="en-US" altLang="zh-TW" dirty="0"/>
              <a:t>P( object | region 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318F32-E297-4CC9-9F87-44DBB567BAE5}"/>
              </a:ext>
            </a:extLst>
          </p:cNvPr>
          <p:cNvSpPr txBox="1">
            <a:spLocks/>
          </p:cNvSpPr>
          <p:nvPr/>
        </p:nvSpPr>
        <p:spPr>
          <a:xfrm>
            <a:off x="838200" y="31919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42A326-C4B8-44DF-A4B5-D22DF28F780F}"/>
              </a:ext>
            </a:extLst>
          </p:cNvPr>
          <p:cNvSpPr txBox="1">
            <a:spLocks/>
          </p:cNvSpPr>
          <p:nvPr/>
        </p:nvSpPr>
        <p:spPr>
          <a:xfrm>
            <a:off x="838200" y="4627563"/>
            <a:ext cx="10515600" cy="173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SOTA object detectors are mostly object-centered</a:t>
            </a:r>
          </a:p>
          <a:p>
            <a:r>
              <a:rPr lang="en-US" altLang="zh-TW" dirty="0"/>
              <a:t>Problematic when object features are not enough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98EE9-B8E3-4EFC-AEDB-4718A3C4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133" y="4517494"/>
            <a:ext cx="2437366" cy="121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9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D5C0D-B144-4794-9959-90D0E8CE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Methods</a:t>
            </a:r>
            <a:endParaRPr lang="zh-TW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29626-93E3-4702-8567-DD92E954D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841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9D60-DD2C-42A8-BF67-21089435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Patch Approach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EC2C3-EBC3-4AA5-9C54-ED1C3CDB1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Divide image into 7x7 patches</a:t>
            </a:r>
          </a:p>
          <a:p>
            <a:r>
              <a:rPr lang="en-US" altLang="zh-TW" dirty="0"/>
              <a:t>Predict </a:t>
            </a:r>
            <a:r>
              <a:rPr lang="en-AU" altLang="zh-TW" dirty="0"/>
              <a:t>P( object | patch )</a:t>
            </a:r>
          </a:p>
          <a:p>
            <a:pPr lvl="1"/>
            <a:r>
              <a:rPr lang="en-US" altLang="zh-TW" dirty="0"/>
              <a:t>E.g. P( bottle | patch[0,0] )</a:t>
            </a:r>
          </a:p>
          <a:p>
            <a:pPr lvl="1"/>
            <a:endParaRPr lang="en-AU" altLang="zh-TW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Content Placeholder 18" descr="Calendar&#10;&#10;Description automatically generated">
            <a:extLst>
              <a:ext uri="{FF2B5EF4-FFF2-40B4-BE49-F238E27FC236}">
                <a16:creationId xmlns:a16="http://schemas.microsoft.com/office/drawing/2014/main" id="{F62062DE-6543-4951-8924-B8977785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62" t="3598" r="39811" b="69489"/>
          <a:stretch/>
        </p:blipFill>
        <p:spPr>
          <a:xfrm>
            <a:off x="5675746" y="254000"/>
            <a:ext cx="6321521" cy="6350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AB03C2D-301B-4E8D-A32A-C4AAC8F51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700998"/>
              </p:ext>
            </p:extLst>
          </p:nvPr>
        </p:nvGraphicFramePr>
        <p:xfrm>
          <a:off x="5675743" y="253997"/>
          <a:ext cx="6321518" cy="6349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074">
                  <a:extLst>
                    <a:ext uri="{9D8B030D-6E8A-4147-A177-3AD203B41FA5}">
                      <a16:colId xmlns:a16="http://schemas.microsoft.com/office/drawing/2014/main" val="428878916"/>
                    </a:ext>
                  </a:extLst>
                </a:gridCol>
                <a:gridCol w="903074">
                  <a:extLst>
                    <a:ext uri="{9D8B030D-6E8A-4147-A177-3AD203B41FA5}">
                      <a16:colId xmlns:a16="http://schemas.microsoft.com/office/drawing/2014/main" val="1892708363"/>
                    </a:ext>
                  </a:extLst>
                </a:gridCol>
                <a:gridCol w="903074">
                  <a:extLst>
                    <a:ext uri="{9D8B030D-6E8A-4147-A177-3AD203B41FA5}">
                      <a16:colId xmlns:a16="http://schemas.microsoft.com/office/drawing/2014/main" val="376926887"/>
                    </a:ext>
                  </a:extLst>
                </a:gridCol>
                <a:gridCol w="903074">
                  <a:extLst>
                    <a:ext uri="{9D8B030D-6E8A-4147-A177-3AD203B41FA5}">
                      <a16:colId xmlns:a16="http://schemas.microsoft.com/office/drawing/2014/main" val="1386614612"/>
                    </a:ext>
                  </a:extLst>
                </a:gridCol>
                <a:gridCol w="903074">
                  <a:extLst>
                    <a:ext uri="{9D8B030D-6E8A-4147-A177-3AD203B41FA5}">
                      <a16:colId xmlns:a16="http://schemas.microsoft.com/office/drawing/2014/main" val="487192020"/>
                    </a:ext>
                  </a:extLst>
                </a:gridCol>
                <a:gridCol w="903074">
                  <a:extLst>
                    <a:ext uri="{9D8B030D-6E8A-4147-A177-3AD203B41FA5}">
                      <a16:colId xmlns:a16="http://schemas.microsoft.com/office/drawing/2014/main" val="829437373"/>
                    </a:ext>
                  </a:extLst>
                </a:gridCol>
                <a:gridCol w="903074">
                  <a:extLst>
                    <a:ext uri="{9D8B030D-6E8A-4147-A177-3AD203B41FA5}">
                      <a16:colId xmlns:a16="http://schemas.microsoft.com/office/drawing/2014/main" val="1143899264"/>
                    </a:ext>
                  </a:extLst>
                </a:gridCol>
              </a:tblGrid>
              <a:tr h="105833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685933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655645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98773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223704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451640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029768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00A92002-6A68-4FC2-BEF7-57D915FCA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94" y="3420609"/>
            <a:ext cx="3676288" cy="307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31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D59D-2649-46E0-8476-D55CBAD2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Vision Transformer (</a:t>
            </a:r>
            <a:r>
              <a:rPr lang="en-US" altLang="zh-TW" dirty="0" err="1"/>
              <a:t>ViT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533B-DBC6-48B9-BDF9-4DD2957A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solidFill>
                  <a:srgbClr val="0000FF"/>
                </a:solidFill>
              </a:rPr>
              <a:t>ViT</a:t>
            </a:r>
            <a:r>
              <a:rPr lang="en-US" altLang="zh-TW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vs. </a:t>
            </a:r>
            <a:r>
              <a:rPr lang="en-US" altLang="zh-TW" dirty="0">
                <a:solidFill>
                  <a:srgbClr val="FF0000"/>
                </a:solidFill>
              </a:rPr>
              <a:t>CNN</a:t>
            </a:r>
          </a:p>
          <a:p>
            <a:pPr marL="5715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l"/>
            </a:pPr>
            <a:r>
              <a:rPr lang="en-US" altLang="zh-TW" dirty="0" err="1"/>
              <a:t>ViT</a:t>
            </a:r>
            <a:r>
              <a:rPr lang="en-US" altLang="zh-TW" dirty="0"/>
              <a:t> incorporates more global information than CNN at lower layers</a:t>
            </a:r>
          </a:p>
          <a:p>
            <a:pPr marL="939800" lvl="1" indent="-3429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r>
              <a:rPr lang="en-US" altLang="zh-TW" dirty="0"/>
              <a:t>Self-attention enables early aggregation of global information</a:t>
            </a:r>
          </a:p>
          <a:p>
            <a:pPr marL="939800" lvl="1" indent="-3429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l"/>
            </a:pPr>
            <a:r>
              <a:rPr lang="en-US" altLang="zh-TW" dirty="0"/>
              <a:t>CNN needs many layers to have large receptive field to capture global info</a:t>
            </a:r>
          </a:p>
          <a:p>
            <a:pPr marL="5715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l"/>
            </a:pPr>
            <a:r>
              <a:rPr lang="en-US" altLang="zh-TW" dirty="0" err="1"/>
              <a:t>ViT</a:t>
            </a:r>
            <a:r>
              <a:rPr lang="en-US" altLang="zh-TW" dirty="0"/>
              <a:t> can reach SOTA performance as CNN</a:t>
            </a:r>
          </a:p>
          <a:p>
            <a:endParaRPr lang="zh-TW" altLang="en-US" dirty="0"/>
          </a:p>
        </p:txBody>
      </p:sp>
      <p:pic>
        <p:nvPicPr>
          <p:cNvPr id="1026" name="Picture 2" descr="Understanding the receptive field of deep convolutional networks | AI Summer">
            <a:extLst>
              <a:ext uri="{FF2B5EF4-FFF2-40B4-BE49-F238E27FC236}">
                <a16:creationId xmlns:a16="http://schemas.microsoft.com/office/drawing/2014/main" id="{33E082A8-85D3-45C1-B856-17A516BC8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393" y="3784601"/>
            <a:ext cx="3580322" cy="280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27;ge900465b0a_0_0">
            <a:extLst>
              <a:ext uri="{FF2B5EF4-FFF2-40B4-BE49-F238E27FC236}">
                <a16:creationId xmlns:a16="http://schemas.microsoft.com/office/drawing/2014/main" id="{A203BA02-18B5-405E-B359-1AA6354C61B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210" y="3784600"/>
            <a:ext cx="4951490" cy="2807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121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11338</TotalTime>
  <Words>564</Words>
  <Application>Microsoft Office PowerPoint</Application>
  <PresentationFormat>Widescreen</PresentationFormat>
  <Paragraphs>101</Paragraphs>
  <Slides>27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Segoe UI</vt:lpstr>
      <vt:lpstr>Wingdings</vt:lpstr>
      <vt:lpstr>Office Theme</vt:lpstr>
      <vt:lpstr>Low-resolution scene context for rapid object detection</vt:lpstr>
      <vt:lpstr>Before we start</vt:lpstr>
      <vt:lpstr>Before we start</vt:lpstr>
      <vt:lpstr>Before we start</vt:lpstr>
      <vt:lpstr>Priming – Prior Experience</vt:lpstr>
      <vt:lpstr>Goal</vt:lpstr>
      <vt:lpstr>Methods</vt:lpstr>
      <vt:lpstr>Patch Approach</vt:lpstr>
      <vt:lpstr>Vision Transformer (ViT)</vt:lpstr>
      <vt:lpstr>Model Architecture</vt:lpstr>
      <vt:lpstr>40% Dropping – prevent from learning the object’s features</vt:lpstr>
      <vt:lpstr>40% Dropping – test time</vt:lpstr>
      <vt:lpstr>Data &amp; Pre-processing</vt:lpstr>
      <vt:lpstr>Data</vt:lpstr>
      <vt:lpstr>Ground Truth is not perfect</vt:lpstr>
      <vt:lpstr>PowerPoint Presentation</vt:lpstr>
      <vt:lpstr>Training</vt:lpstr>
      <vt:lpstr>Loss</vt:lpstr>
      <vt:lpstr>Result</vt:lpstr>
      <vt:lpstr>Likely location of chairs</vt:lpstr>
      <vt:lpstr>Chair – find the edge of table</vt:lpstr>
      <vt:lpstr>Likely location of bottles</vt:lpstr>
      <vt:lpstr>Conclusion &amp; Finding</vt:lpstr>
      <vt:lpstr>Conclusion &amp; Finding</vt:lpstr>
      <vt:lpstr>Limitations</vt:lpstr>
      <vt:lpstr>Future Work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Low-resolution scene context for rapid object detection</dc:title>
  <dc:creator>FanDerek</dc:creator>
  <cp:lastModifiedBy>FanDerek</cp:lastModifiedBy>
  <cp:revision>3</cp:revision>
  <dcterms:created xsi:type="dcterms:W3CDTF">2021-10-17T03:52:50Z</dcterms:created>
  <dcterms:modified xsi:type="dcterms:W3CDTF">2021-10-31T18:02:02Z</dcterms:modified>
</cp:coreProperties>
</file>